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686" r:id="rId2"/>
    <p:sldMasterId id="2147483728" r:id="rId3"/>
  </p:sldMasterIdLst>
  <p:notesMasterIdLst>
    <p:notesMasterId r:id="rId13"/>
  </p:notesMasterIdLst>
  <p:handoutMasterIdLst>
    <p:handoutMasterId r:id="rId14"/>
  </p:handoutMasterIdLst>
  <p:sldIdLst>
    <p:sldId id="480" r:id="rId4"/>
    <p:sldId id="1155" r:id="rId5"/>
    <p:sldId id="1154" r:id="rId6"/>
    <p:sldId id="588" r:id="rId7"/>
    <p:sldId id="585" r:id="rId8"/>
    <p:sldId id="587" r:id="rId9"/>
    <p:sldId id="473" r:id="rId10"/>
    <p:sldId id="589" r:id="rId11"/>
    <p:sldId id="1156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2" userDrawn="1">
          <p15:clr>
            <a:srgbClr val="A4A3A4"/>
          </p15:clr>
        </p15:guide>
        <p15:guide id="2" orient="horz" pos="300" userDrawn="1">
          <p15:clr>
            <a:srgbClr val="A4A3A4"/>
          </p15:clr>
        </p15:guide>
        <p15:guide id="3" orient="horz" pos="799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1706" userDrawn="1">
          <p15:clr>
            <a:srgbClr val="A4A3A4"/>
          </p15:clr>
        </p15:guide>
        <p15:guide id="6" orient="horz" pos="1191" userDrawn="1">
          <p15:clr>
            <a:srgbClr val="A4A3A4"/>
          </p15:clr>
        </p15:guide>
        <p15:guide id="7" orient="horz" pos="1661" userDrawn="1">
          <p15:clr>
            <a:srgbClr val="A4A3A4"/>
          </p15:clr>
        </p15:guide>
        <p15:guide id="8" orient="horz" pos="1162" userDrawn="1">
          <p15:clr>
            <a:srgbClr val="A4A3A4"/>
          </p15:clr>
        </p15:guide>
        <p15:guide id="9" pos="3659" userDrawn="1">
          <p15:clr>
            <a:srgbClr val="A4A3A4"/>
          </p15:clr>
        </p15:guide>
        <p15:guide id="10" pos="332" userDrawn="1">
          <p15:clr>
            <a:srgbClr val="A4A3A4"/>
          </p15:clr>
        </p15:guide>
        <p15:guide id="11" pos="7348" userDrawn="1">
          <p15:clr>
            <a:srgbClr val="A4A3A4"/>
          </p15:clr>
        </p15:guide>
        <p15:guide id="12" pos="4021" userDrawn="1">
          <p15:clr>
            <a:srgbClr val="A4A3A4"/>
          </p15:clr>
        </p15:guide>
        <p15:guide id="13" pos="2479" userDrawn="1">
          <p15:clr>
            <a:srgbClr val="A4A3A4"/>
          </p15:clr>
        </p15:guide>
        <p15:guide id="14" pos="5231" userDrawn="1">
          <p15:clr>
            <a:srgbClr val="A4A3A4"/>
          </p15:clr>
        </p15:guide>
        <p15:guide id="15" pos="7679" userDrawn="1">
          <p15:clr>
            <a:srgbClr val="A4A3A4"/>
          </p15:clr>
        </p15:guide>
        <p15:guide id="16" pos="48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in Stritzke" initials="KS" lastIdx="42" clrIdx="0"/>
  <p:cmAuthor id="1" name="Hendrik Pigola" initials="HP" lastIdx="8" clrIdx="1"/>
  <p:cmAuthor id="2" name="Marcel" initials="M" lastIdx="2" clrIdx="2">
    <p:extLst>
      <p:ext uri="{19B8F6BF-5375-455C-9EA6-DF929625EA0E}">
        <p15:presenceInfo xmlns:p15="http://schemas.microsoft.com/office/powerpoint/2012/main" userId="S::2003247@stud.mobile-university.de::432ff017-47c3-4cca-bc94-de0f620d27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28C"/>
    <a:srgbClr val="F25C05"/>
    <a:srgbClr val="FFFFFF"/>
    <a:srgbClr val="000000"/>
    <a:srgbClr val="18163B"/>
    <a:srgbClr val="94004C"/>
    <a:srgbClr val="CC00CC"/>
    <a:srgbClr val="0032C0"/>
    <a:srgbClr val="0045DE"/>
    <a:srgbClr val="45A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81356" autoAdjust="0"/>
  </p:normalViewPr>
  <p:slideViewPr>
    <p:cSldViewPr snapToGrid="0">
      <p:cViewPr varScale="1">
        <p:scale>
          <a:sx n="90" d="100"/>
          <a:sy n="90" d="100"/>
        </p:scale>
        <p:origin x="1398" y="66"/>
      </p:cViewPr>
      <p:guideLst>
        <p:guide orient="horz" pos="1072"/>
        <p:guide orient="horz" pos="300"/>
        <p:guide orient="horz" pos="799"/>
        <p:guide orient="horz" pos="3861"/>
        <p:guide orient="horz" pos="1706"/>
        <p:guide orient="horz" pos="1191"/>
        <p:guide orient="horz" pos="1661"/>
        <p:guide orient="horz" pos="1162"/>
        <p:guide pos="3659"/>
        <p:guide pos="332"/>
        <p:guide pos="7348"/>
        <p:guide pos="4021"/>
        <p:guide pos="2479"/>
        <p:guide pos="5231"/>
        <p:guide pos="7679"/>
        <p:guide pos="489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13A54-8A58-4E08-B0DB-5144F1AF850D}" type="datetimeFigureOut">
              <a:rPr lang="de-DE" smtClean="0"/>
              <a:t>29.07.2025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F40F6-DBFC-4FFC-9E22-FB2C1BC252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7430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2FCD6-7250-41EA-84E3-370154B3EE8A}" type="datetimeFigureOut">
              <a:rPr lang="de-DE" smtClean="0"/>
              <a:t>29.07.2025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64D35-DB5D-4FDC-82F4-A5D684DD8D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2216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1. Quellen kritisch prüfen</a:t>
            </a:r>
            <a:endParaRPr lang="de-DE" dirty="0"/>
          </a:p>
          <a:p>
            <a:r>
              <a:rPr lang="de-DE" dirty="0"/>
              <a:t>Ist die Nachricht insgesamt sachlich formuliert? Werden die Argumente nachvollziehbar belegt?</a:t>
            </a:r>
          </a:p>
          <a:p>
            <a:br>
              <a:rPr lang="de-DE" dirty="0"/>
            </a:br>
            <a:r>
              <a:rPr lang="de-DE" dirty="0"/>
              <a:t>Wirf auch einen Blick auf die Website. Macht die Seite einen seriösen Eindruck?</a:t>
            </a:r>
          </a:p>
          <a:p>
            <a:br>
              <a:rPr lang="de-DE" dirty="0"/>
            </a:br>
            <a:r>
              <a:rPr lang="de-DE" dirty="0"/>
              <a:t>Im Impressum solltest Du immer Informationen zu den </a:t>
            </a:r>
            <a:r>
              <a:rPr lang="de-DE" dirty="0" err="1"/>
              <a:t>Betreiber:innen</a:t>
            </a:r>
            <a:r>
              <a:rPr lang="de-DE" dirty="0"/>
              <a:t> der Website finden können.</a:t>
            </a:r>
          </a:p>
          <a:p>
            <a:br>
              <a:rPr lang="de-DE" dirty="0"/>
            </a:br>
            <a:r>
              <a:rPr lang="de-DE" dirty="0"/>
              <a:t>Dort sollten auch Kontaktdaten angegeben sein.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64D35-DB5D-4FDC-82F4-A5D684DD8D7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0743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>
                <a:solidFill>
                  <a:schemeClr val="bg2"/>
                </a:solidFill>
              </a:rPr>
              <a:t>Pressekodex vs. Aufmerksamkeitsökonomie (Zeitungen = privatwirtschaftliche Unternehmen, die Geld verdienen müssen, daher versuchen sie um jeden Preis Aufmerksamkeit zu gewinnen und verletzen den Pressekodex, oft bei Boulevardmedien zu beobachten)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64D35-DB5D-4FDC-82F4-A5D684DD8D7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9917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2. Fakten recherchieren</a:t>
            </a:r>
            <a:endParaRPr lang="de-DE" dirty="0"/>
          </a:p>
          <a:p>
            <a:r>
              <a:rPr lang="de-DE" dirty="0"/>
              <a:t>Auch Daten und Statistiken solltest Du mit Vorsicht genießen.</a:t>
            </a:r>
            <a:br>
              <a:rPr lang="de-DE" dirty="0"/>
            </a:br>
            <a:r>
              <a:rPr lang="de-DE" dirty="0"/>
              <a:t>Schau ob Du die Zahlen und Behauptungen auch auf unabhängigen und seriösen Seiten finden kannst.</a:t>
            </a:r>
          </a:p>
          <a:p>
            <a:endParaRPr lang="de-DE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0" dirty="0"/>
              <a:t>Quelle: https://www.juuuport.de/ratgeber/fake-news#c1818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64D35-DB5D-4FDC-82F4-A5D684DD8D7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7758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Welche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Abzeichen</a:t>
            </a:r>
            <a:r>
              <a:rPr lang="en-US" dirty="0">
                <a:cs typeface="Calibri"/>
              </a:rPr>
              <a:t>?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Wie </a:t>
            </a:r>
            <a:r>
              <a:rPr lang="en-US" dirty="0" err="1">
                <a:cs typeface="Calibri"/>
              </a:rPr>
              <a:t>geschafft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zum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Falschmeldungsimperium</a:t>
            </a:r>
            <a:r>
              <a:rPr lang="en-US" dirty="0">
                <a:cs typeface="Calibri"/>
              </a:rPr>
              <a:t>?</a:t>
            </a: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Moralisch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bleiben</a:t>
            </a:r>
            <a:r>
              <a:rPr lang="en-US" dirty="0">
                <a:cs typeface="Calibri"/>
              </a:rPr>
              <a:t>?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Die Leute </a:t>
            </a:r>
            <a:r>
              <a:rPr lang="en-US" dirty="0" err="1">
                <a:cs typeface="Calibri"/>
              </a:rPr>
              <a:t>lesen</a:t>
            </a:r>
            <a:r>
              <a:rPr lang="en-US" dirty="0">
                <a:cs typeface="Calibri"/>
              </a:rPr>
              <a:t> am </a:t>
            </a:r>
            <a:r>
              <a:rPr lang="en-US" dirty="0" err="1">
                <a:cs typeface="Calibri"/>
              </a:rPr>
              <a:t>liebsten</a:t>
            </a:r>
            <a:r>
              <a:rPr lang="en-US" dirty="0">
                <a:cs typeface="Calibri"/>
              </a:rPr>
              <a:t>, was </a:t>
            </a:r>
            <a:r>
              <a:rPr lang="en-US" dirty="0" err="1">
                <a:cs typeface="Calibri"/>
              </a:rPr>
              <a:t>ihnen</a:t>
            </a:r>
            <a:r>
              <a:rPr lang="en-US" dirty="0">
                <a:cs typeface="Calibri"/>
              </a:rPr>
              <a:t> ins Bild </a:t>
            </a:r>
            <a:r>
              <a:rPr lang="en-US" dirty="0" err="1">
                <a:cs typeface="Calibri"/>
              </a:rPr>
              <a:t>passt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64D35-DB5D-4FDC-82F4-A5D684DD8D7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3375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64D35-DB5D-4FDC-82F4-A5D684DD8D7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267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mS_Blau_Titelfolie_grü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543819" y="4941168"/>
            <a:ext cx="4224469" cy="1252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Referent</a:t>
            </a:r>
          </a:p>
        </p:txBody>
      </p:sp>
      <p:sp>
        <p:nvSpPr>
          <p:cNvPr id="15" name="Abgerundetes Rechteck 7">
            <a:extLst>
              <a:ext uri="{FF2B5EF4-FFF2-40B4-BE49-F238E27FC236}">
                <a16:creationId xmlns:a16="http://schemas.microsoft.com/office/drawing/2014/main" id="{75705528-8DC8-4987-A29D-51A8B80A60F6}"/>
              </a:ext>
            </a:extLst>
          </p:cNvPr>
          <p:cNvSpPr/>
          <p:nvPr/>
        </p:nvSpPr>
        <p:spPr>
          <a:xfrm>
            <a:off x="3179800" y="1683667"/>
            <a:ext cx="5832475" cy="2232247"/>
          </a:xfrm>
          <a:prstGeom prst="round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35528C"/>
              </a:solidFill>
              <a:effectLst/>
              <a:uLnTx/>
              <a:uFillTx/>
            </a:endParaRPr>
          </a:p>
        </p:txBody>
      </p:sp>
      <p:sp>
        <p:nvSpPr>
          <p:cNvPr id="16" name="Gleichschenkliges Dreieck 15">
            <a:extLst>
              <a:ext uri="{FF2B5EF4-FFF2-40B4-BE49-F238E27FC236}">
                <a16:creationId xmlns:a16="http://schemas.microsoft.com/office/drawing/2014/main" id="{5873D74C-5584-4F95-BB44-D89EA029F9BC}"/>
              </a:ext>
            </a:extLst>
          </p:cNvPr>
          <p:cNvSpPr/>
          <p:nvPr/>
        </p:nvSpPr>
        <p:spPr>
          <a:xfrm rot="12175139">
            <a:off x="4864041" y="2325727"/>
            <a:ext cx="2395647" cy="2848607"/>
          </a:xfrm>
          <a:prstGeom prst="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35528C"/>
              </a:solidFill>
              <a:effectLst/>
              <a:uLnTx/>
              <a:uFillTx/>
            </a:endParaRPr>
          </a:p>
        </p:txBody>
      </p:sp>
      <p:sp>
        <p:nvSpPr>
          <p:cNvPr id="14" name="Textplatzhalter 16">
            <a:extLst>
              <a:ext uri="{FF2B5EF4-FFF2-40B4-BE49-F238E27FC236}">
                <a16:creationId xmlns:a16="http://schemas.microsoft.com/office/drawing/2014/main" id="{A033A1B3-4688-42BE-A200-5CF8D7B3F7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9553" y="1755030"/>
            <a:ext cx="5832000" cy="2088000"/>
          </a:xfrm>
          <a:prstGeom prst="rect">
            <a:avLst/>
          </a:prstGeom>
        </p:spPr>
        <p:txBody>
          <a:bodyPr lIns="360000" tIns="360000" rIns="360000" bIns="360000"/>
          <a:lstStyle>
            <a:lvl1pPr>
              <a:buNone/>
              <a:defRPr sz="3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Titel hinzufügen</a:t>
            </a:r>
          </a:p>
          <a:p>
            <a:pPr lvl="0"/>
            <a:r>
              <a:rPr lang="de-DE"/>
              <a:t>Auch zweizeilig geht</a:t>
            </a:r>
          </a:p>
        </p:txBody>
      </p:sp>
    </p:spTree>
    <p:extLst>
      <p:ext uri="{BB962C8B-B14F-4D97-AF65-F5344CB8AC3E}">
        <p14:creationId xmlns:p14="http://schemas.microsoft.com/office/powerpoint/2010/main" val="3449048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WmS_Blau_Titelfolie_grü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leichschenkliges Dreieck 10">
            <a:extLst>
              <a:ext uri="{FF2B5EF4-FFF2-40B4-BE49-F238E27FC236}">
                <a16:creationId xmlns:a16="http://schemas.microsoft.com/office/drawing/2014/main" id="{D4869146-72B3-4F54-ACBD-FCE9B316BC90}"/>
              </a:ext>
            </a:extLst>
          </p:cNvPr>
          <p:cNvSpPr/>
          <p:nvPr userDrawn="1"/>
        </p:nvSpPr>
        <p:spPr>
          <a:xfrm rot="12175139">
            <a:off x="4864041" y="2774916"/>
            <a:ext cx="2395647" cy="2848607"/>
          </a:xfrm>
          <a:prstGeom prst="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35528C"/>
              </a:solidFill>
              <a:effectLst/>
              <a:uLnTx/>
              <a:uFillTx/>
            </a:endParaRPr>
          </a:p>
        </p:txBody>
      </p:sp>
      <p:sp>
        <p:nvSpPr>
          <p:cNvPr id="10" name="Abgerundetes Rechteck 7">
            <a:extLst>
              <a:ext uri="{FF2B5EF4-FFF2-40B4-BE49-F238E27FC236}">
                <a16:creationId xmlns:a16="http://schemas.microsoft.com/office/drawing/2014/main" id="{E21497E9-E961-48B0-980D-CDCC3FA595DE}"/>
              </a:ext>
            </a:extLst>
          </p:cNvPr>
          <p:cNvSpPr/>
          <p:nvPr userDrawn="1"/>
        </p:nvSpPr>
        <p:spPr>
          <a:xfrm>
            <a:off x="3179800" y="2132856"/>
            <a:ext cx="5832475" cy="2232247"/>
          </a:xfrm>
          <a:prstGeom prst="round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35528C"/>
              </a:solidFill>
              <a:effectLst/>
              <a:uLnTx/>
              <a:uFillTx/>
            </a:endParaRPr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1C9CF919-7F02-49C8-8726-669269684A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9553" y="2205096"/>
            <a:ext cx="5832000" cy="2088000"/>
          </a:xfrm>
          <a:prstGeom prst="rect">
            <a:avLst/>
          </a:prstGeom>
        </p:spPr>
        <p:txBody>
          <a:bodyPr lIns="360000" tIns="360000" rIns="360000" bIns="360000"/>
          <a:lstStyle>
            <a:lvl1pPr>
              <a:buNone/>
              <a:defRPr sz="3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Titel hinzufügen</a:t>
            </a:r>
          </a:p>
          <a:p>
            <a:pPr lvl="0"/>
            <a:r>
              <a:rPr lang="de-DE"/>
              <a:t>Auch zweizeilig geht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7052" y="1008000"/>
            <a:ext cx="8449269" cy="854992"/>
          </a:xfrm>
          <a:prstGeom prst="rect">
            <a:avLst/>
          </a:prstGeom>
        </p:spPr>
        <p:txBody>
          <a:bodyPr lIns="0" anchor="t"/>
          <a:lstStyle>
            <a:lvl1pPr>
              <a:defRPr sz="16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pic>
        <p:nvPicPr>
          <p:cNvPr id="14" name="Picture 2" descr="P:\000179_queo_GmbH_(interne_Projekte)\Social Web macht Schule\Entwicklung Markenidentität und Logo\work\140725_SWmS_Logo_farbig_negativ_RGB.png">
            <a:extLst>
              <a:ext uri="{FF2B5EF4-FFF2-40B4-BE49-F238E27FC236}">
                <a16:creationId xmlns:a16="http://schemas.microsoft.com/office/drawing/2014/main" id="{0235C7EF-8FDF-4F9E-81A1-BEDBE8DF39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26677" y="476606"/>
            <a:ext cx="1438274" cy="773987"/>
          </a:xfrm>
          <a:prstGeom prst="rect">
            <a:avLst/>
          </a:prstGeom>
          <a:noFill/>
        </p:spPr>
      </p:pic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DF25BC72-FBDE-4409-8F96-AC5AE21AE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0151" y="6309323"/>
            <a:ext cx="2844800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" name="Grafik 2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53E74876-B794-FE36-4002-652248F253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9" b="53698"/>
          <a:stretch/>
        </p:blipFill>
        <p:spPr>
          <a:xfrm>
            <a:off x="7369713" y="738136"/>
            <a:ext cx="2680744" cy="60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3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WmS_Blau_Titelfolie_oran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ctrTitle" hasCustomPrompt="1"/>
          </p:nvPr>
        </p:nvSpPr>
        <p:spPr>
          <a:xfrm>
            <a:off x="527052" y="1008000"/>
            <a:ext cx="8449269" cy="854992"/>
          </a:xfrm>
          <a:prstGeom prst="rect">
            <a:avLst/>
          </a:prstGeom>
        </p:spPr>
        <p:txBody>
          <a:bodyPr lIns="0" anchor="t"/>
          <a:lstStyle>
            <a:lvl1pPr>
              <a:defRPr sz="16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9F618273-E58F-4DE2-985A-01DE6426CC7E}"/>
              </a:ext>
            </a:extLst>
          </p:cNvPr>
          <p:cNvSpPr/>
          <p:nvPr userDrawn="1"/>
        </p:nvSpPr>
        <p:spPr>
          <a:xfrm>
            <a:off x="3179800" y="2132856"/>
            <a:ext cx="5832475" cy="2232247"/>
          </a:xfrm>
          <a:prstGeom prst="round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35528C"/>
              </a:solidFill>
              <a:effectLst/>
              <a:uLnTx/>
              <a:uFillTx/>
            </a:endParaRPr>
          </a:p>
        </p:txBody>
      </p:sp>
      <p:sp>
        <p:nvSpPr>
          <p:cNvPr id="9" name="Gleichschenkliges Dreieck 8">
            <a:extLst>
              <a:ext uri="{FF2B5EF4-FFF2-40B4-BE49-F238E27FC236}">
                <a16:creationId xmlns:a16="http://schemas.microsoft.com/office/drawing/2014/main" id="{5F0434D1-95C7-4591-A146-F639F0755B4A}"/>
              </a:ext>
            </a:extLst>
          </p:cNvPr>
          <p:cNvSpPr/>
          <p:nvPr userDrawn="1"/>
        </p:nvSpPr>
        <p:spPr>
          <a:xfrm rot="12175139">
            <a:off x="4864041" y="2774916"/>
            <a:ext cx="2395647" cy="2848607"/>
          </a:xfrm>
          <a:prstGeom prst="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35528C"/>
              </a:solidFill>
              <a:effectLst/>
              <a:uLnTx/>
              <a:uFillTx/>
            </a:endParaRPr>
          </a:p>
        </p:txBody>
      </p:sp>
      <p:pic>
        <p:nvPicPr>
          <p:cNvPr id="14" name="Picture 2" descr="P:\000179_queo_GmbH_(interne_Projekte)\Social Web macht Schule\Entwicklung Markenidentität und Logo\work\140725_SWmS_Logo_farbig_negativ_RGB.png">
            <a:extLst>
              <a:ext uri="{FF2B5EF4-FFF2-40B4-BE49-F238E27FC236}">
                <a16:creationId xmlns:a16="http://schemas.microsoft.com/office/drawing/2014/main" id="{FD118C4B-E7EF-4390-8B78-5E83005EB7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26677" y="476606"/>
            <a:ext cx="1438274" cy="773987"/>
          </a:xfrm>
          <a:prstGeom prst="rect">
            <a:avLst/>
          </a:prstGeom>
          <a:noFill/>
        </p:spPr>
      </p:pic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B0FC8F44-3F07-4F79-ADD7-6B005A7C4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0151" y="6309323"/>
            <a:ext cx="2844800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E1AFBF52-8668-469B-AC1F-D9C66CC404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9553" y="2205096"/>
            <a:ext cx="5832000" cy="2088000"/>
          </a:xfrm>
          <a:prstGeom prst="rect">
            <a:avLst/>
          </a:prstGeom>
        </p:spPr>
        <p:txBody>
          <a:bodyPr lIns="360000" tIns="360000" rIns="360000" bIns="360000"/>
          <a:lstStyle>
            <a:lvl1pPr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Titel hinzufügen</a:t>
            </a:r>
          </a:p>
          <a:p>
            <a:pPr lvl="0"/>
            <a:r>
              <a:rPr lang="de-DE"/>
              <a:t>Auch zweizeilig geht</a:t>
            </a:r>
          </a:p>
        </p:txBody>
      </p:sp>
      <p:pic>
        <p:nvPicPr>
          <p:cNvPr id="2" name="Grafik 1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1F57A252-B7CB-60F6-4EB0-01BA37978C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9" b="53698"/>
          <a:stretch/>
        </p:blipFill>
        <p:spPr>
          <a:xfrm>
            <a:off x="7369713" y="738136"/>
            <a:ext cx="2680744" cy="60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94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WmS_Blau_Titelfoli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527052" y="1008000"/>
            <a:ext cx="8449269" cy="854992"/>
          </a:xfrm>
          <a:prstGeom prst="rect">
            <a:avLst/>
          </a:prstGeom>
        </p:spPr>
        <p:txBody>
          <a:bodyPr lIns="0" anchor="t"/>
          <a:lstStyle>
            <a:lvl1pPr>
              <a:defRPr sz="16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7" name="Abgerundetes Rechteck 7">
            <a:extLst>
              <a:ext uri="{FF2B5EF4-FFF2-40B4-BE49-F238E27FC236}">
                <a16:creationId xmlns:a16="http://schemas.microsoft.com/office/drawing/2014/main" id="{825309DA-9E32-4C7F-8AD3-84F158F1C878}"/>
              </a:ext>
            </a:extLst>
          </p:cNvPr>
          <p:cNvSpPr/>
          <p:nvPr userDrawn="1"/>
        </p:nvSpPr>
        <p:spPr>
          <a:xfrm>
            <a:off x="3179800" y="2132856"/>
            <a:ext cx="5832475" cy="2232247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35528C"/>
              </a:solidFill>
              <a:effectLst/>
              <a:uLnTx/>
              <a:uFillTx/>
            </a:endParaRPr>
          </a:p>
        </p:txBody>
      </p:sp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82CF736A-6072-4EF1-BAA2-BBE97928A82B}"/>
              </a:ext>
            </a:extLst>
          </p:cNvPr>
          <p:cNvSpPr/>
          <p:nvPr userDrawn="1"/>
        </p:nvSpPr>
        <p:spPr>
          <a:xfrm rot="12175139">
            <a:off x="4864041" y="2774916"/>
            <a:ext cx="2395647" cy="2848607"/>
          </a:xfrm>
          <a:prstGeom prst="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35528C"/>
              </a:solidFill>
              <a:effectLst/>
              <a:uLnTx/>
              <a:uFillTx/>
            </a:endParaRPr>
          </a:p>
        </p:txBody>
      </p:sp>
      <p:pic>
        <p:nvPicPr>
          <p:cNvPr id="13" name="Picture 2" descr="P:\000179_queo_GmbH_(interne_Projekte)\Social Web macht Schule\Entwicklung Markenidentität und Logo\work\140725_SWmS_Logo_farbig_negativ_RGB.png">
            <a:extLst>
              <a:ext uri="{FF2B5EF4-FFF2-40B4-BE49-F238E27FC236}">
                <a16:creationId xmlns:a16="http://schemas.microsoft.com/office/drawing/2014/main" id="{F0A8C265-FE57-4EE0-A95A-FEE4B365CF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26677" y="476606"/>
            <a:ext cx="1438274" cy="773987"/>
          </a:xfrm>
          <a:prstGeom prst="rect">
            <a:avLst/>
          </a:prstGeom>
          <a:noFill/>
        </p:spPr>
      </p:pic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79FDAB2A-4F8C-4DAA-AC03-16142BD26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0151" y="6309323"/>
            <a:ext cx="2844800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8FE7C360-07BD-43C1-B164-7CD4E0165A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9553" y="2205096"/>
            <a:ext cx="5832000" cy="2088000"/>
          </a:xfrm>
          <a:prstGeom prst="rect">
            <a:avLst/>
          </a:prstGeom>
        </p:spPr>
        <p:txBody>
          <a:bodyPr lIns="360000" tIns="360000" rIns="360000" bIns="360000"/>
          <a:lstStyle>
            <a:lvl1pPr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Titel hinzufügen</a:t>
            </a:r>
          </a:p>
          <a:p>
            <a:pPr lvl="0"/>
            <a:r>
              <a:rPr lang="de-DE"/>
              <a:t>Auch zweizeilig geht</a:t>
            </a:r>
          </a:p>
        </p:txBody>
      </p:sp>
      <p:pic>
        <p:nvPicPr>
          <p:cNvPr id="2" name="Grafik 1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BB8A52E9-51D5-D796-8ADD-679E2AE014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9" b="53698"/>
          <a:stretch/>
        </p:blipFill>
        <p:spPr>
          <a:xfrm>
            <a:off x="7369713" y="738136"/>
            <a:ext cx="2680744" cy="60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66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WmS_Blau_Titelfoli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527052" y="1008000"/>
            <a:ext cx="8449269" cy="854992"/>
          </a:xfrm>
          <a:prstGeom prst="rect">
            <a:avLst/>
          </a:prstGeom>
        </p:spPr>
        <p:txBody>
          <a:bodyPr lIns="0" anchor="t"/>
          <a:lstStyle>
            <a:lvl1pPr>
              <a:defRPr sz="16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" name="Abgerundetes Rechteck 7">
            <a:extLst>
              <a:ext uri="{FF2B5EF4-FFF2-40B4-BE49-F238E27FC236}">
                <a16:creationId xmlns:a16="http://schemas.microsoft.com/office/drawing/2014/main" id="{E4E2AED3-24D4-4E9C-B3BD-05456201238C}"/>
              </a:ext>
            </a:extLst>
          </p:cNvPr>
          <p:cNvSpPr/>
          <p:nvPr userDrawn="1"/>
        </p:nvSpPr>
        <p:spPr>
          <a:xfrm>
            <a:off x="3179800" y="2132856"/>
            <a:ext cx="5832475" cy="2232247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35528C"/>
              </a:solidFill>
              <a:effectLst/>
              <a:uLnTx/>
              <a:uFillTx/>
            </a:endParaRPr>
          </a:p>
        </p:txBody>
      </p:sp>
      <p:sp>
        <p:nvSpPr>
          <p:cNvPr id="9" name="Gleichschenkliges Dreieck 8"/>
          <p:cNvSpPr/>
          <p:nvPr userDrawn="1"/>
        </p:nvSpPr>
        <p:spPr>
          <a:xfrm rot="9410693">
            <a:off x="4498939" y="2777165"/>
            <a:ext cx="3194196" cy="2848607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1" name="Picture 2" descr="P:\000179_queo_GmbH_(interne_Projekte)\Social Web macht Schule\Entwicklung Markenidentität und Logo\work\140725_SWmS_Logo_farbig_negativ_RGB.png">
            <a:extLst>
              <a:ext uri="{FF2B5EF4-FFF2-40B4-BE49-F238E27FC236}">
                <a16:creationId xmlns:a16="http://schemas.microsoft.com/office/drawing/2014/main" id="{E683771D-8257-4B07-ADEA-FB8055C96A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26677" y="476606"/>
            <a:ext cx="1438274" cy="773987"/>
          </a:xfrm>
          <a:prstGeom prst="rect">
            <a:avLst/>
          </a:prstGeom>
          <a:noFill/>
        </p:spPr>
      </p:pic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6A3370F4-1221-469F-A3BD-EBFC932B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0151" y="6309323"/>
            <a:ext cx="2844800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Textplatzhalter 16">
            <a:extLst>
              <a:ext uri="{FF2B5EF4-FFF2-40B4-BE49-F238E27FC236}">
                <a16:creationId xmlns:a16="http://schemas.microsoft.com/office/drawing/2014/main" id="{24609549-3923-4FA4-8D02-E29A63E7B2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9553" y="2205096"/>
            <a:ext cx="5832000" cy="2088000"/>
          </a:xfrm>
          <a:prstGeom prst="rect">
            <a:avLst/>
          </a:prstGeom>
        </p:spPr>
        <p:txBody>
          <a:bodyPr lIns="360000" tIns="360000" rIns="360000" bIns="360000"/>
          <a:lstStyle>
            <a:lvl1pPr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Titel hinzufügen</a:t>
            </a:r>
          </a:p>
          <a:p>
            <a:pPr lvl="0"/>
            <a:r>
              <a:rPr lang="de-DE"/>
              <a:t>Auch zweizeilig geht</a:t>
            </a:r>
          </a:p>
        </p:txBody>
      </p:sp>
      <p:pic>
        <p:nvPicPr>
          <p:cNvPr id="2" name="Grafik 1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D622B55D-5F06-6E5D-0C52-AFD1E01A19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9" b="53698"/>
          <a:stretch/>
        </p:blipFill>
        <p:spPr>
          <a:xfrm>
            <a:off x="7369713" y="738136"/>
            <a:ext cx="2680744" cy="60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78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WmS_Blau_Kap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1" y="2492899"/>
            <a:ext cx="11137900" cy="3599929"/>
          </a:xfrm>
          <a:prstGeom prst="rect">
            <a:avLst/>
          </a:prstGeom>
        </p:spPr>
        <p:txBody>
          <a:bodyPr lIns="0"/>
          <a:lstStyle>
            <a:lvl1pPr>
              <a:buNone/>
              <a:defRPr sz="4800" b="1">
                <a:solidFill>
                  <a:schemeClr val="bg2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/>
              <a:t>Titel hinzufügen</a:t>
            </a:r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527052" y="1008000"/>
            <a:ext cx="8449269" cy="854992"/>
          </a:xfrm>
          <a:prstGeom prst="rect">
            <a:avLst/>
          </a:prstGeom>
        </p:spPr>
        <p:txBody>
          <a:bodyPr lIns="0" anchor="t"/>
          <a:lstStyle>
            <a:lvl1pPr>
              <a:defRPr sz="16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pic>
        <p:nvPicPr>
          <p:cNvPr id="7" name="Picture 2" descr="P:\000179_queo_GmbH_(interne_Projekte)\Social Web macht Schule\Entwicklung Markenidentität und Logo\work\140725_SWmS_Logo_farbig_negativ_RGB.png">
            <a:extLst>
              <a:ext uri="{FF2B5EF4-FFF2-40B4-BE49-F238E27FC236}">
                <a16:creationId xmlns:a16="http://schemas.microsoft.com/office/drawing/2014/main" id="{76B15F9D-82E1-455C-81A9-F42EC62C49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26677" y="476606"/>
            <a:ext cx="1438274" cy="773987"/>
          </a:xfrm>
          <a:prstGeom prst="rect">
            <a:avLst/>
          </a:prstGeom>
          <a:noFill/>
        </p:spPr>
      </p:pic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49B539B1-AC59-4527-8E8D-E4EEE139D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0151" y="6309323"/>
            <a:ext cx="2844800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" name="Grafik 1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433C576D-250C-6731-40F9-F432662B78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9" b="53698"/>
          <a:stretch/>
        </p:blipFill>
        <p:spPr>
          <a:xfrm>
            <a:off x="7369713" y="738136"/>
            <a:ext cx="2680744" cy="60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79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WmS_Blau_Kapitel_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820151" y="6309323"/>
            <a:ext cx="2844800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1" y="2492899"/>
            <a:ext cx="11137900" cy="3599929"/>
          </a:xfrm>
          <a:prstGeom prst="rect">
            <a:avLst/>
          </a:prstGeom>
        </p:spPr>
        <p:txBody>
          <a:bodyPr lIns="0"/>
          <a:lstStyle>
            <a:lvl1pPr>
              <a:buNone/>
              <a:defRPr sz="4800" b="1">
                <a:solidFill>
                  <a:schemeClr val="accent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/>
              <a:t>Titel hinzufügen</a:t>
            </a:r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527052" y="1008000"/>
            <a:ext cx="8449269" cy="854992"/>
          </a:xfrm>
          <a:prstGeom prst="rect">
            <a:avLst/>
          </a:prstGeom>
        </p:spPr>
        <p:txBody>
          <a:bodyPr lIns="0" anchor="t"/>
          <a:lstStyle>
            <a:lvl1pPr>
              <a:defRPr sz="16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pic>
        <p:nvPicPr>
          <p:cNvPr id="7" name="Picture 2" descr="P:\000179_queo_GmbH_(interne_Projekte)\Social Web macht Schule\Entwicklung Markenidentität und Logo\work\140725_SWmS_Logo_farbig_negativ_RGB.png">
            <a:extLst>
              <a:ext uri="{FF2B5EF4-FFF2-40B4-BE49-F238E27FC236}">
                <a16:creationId xmlns:a16="http://schemas.microsoft.com/office/drawing/2014/main" id="{92835869-2D2E-4742-842D-8C3EB54847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26677" y="476606"/>
            <a:ext cx="1438274" cy="773987"/>
          </a:xfrm>
          <a:prstGeom prst="rect">
            <a:avLst/>
          </a:prstGeom>
          <a:noFill/>
        </p:spPr>
      </p:pic>
      <p:pic>
        <p:nvPicPr>
          <p:cNvPr id="2" name="Grafik 1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C08F3F2C-FB2D-2B00-557B-B1CC5FAA4D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9" b="53698"/>
          <a:stretch/>
        </p:blipFill>
        <p:spPr>
          <a:xfrm>
            <a:off x="7369713" y="738136"/>
            <a:ext cx="2680744" cy="60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15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mS_Blau_Bil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527052" y="908723"/>
            <a:ext cx="8449269" cy="105400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ts val="32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820151" y="6309323"/>
            <a:ext cx="2844800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Inhaltsplatzhalter 2"/>
          <p:cNvSpPr>
            <a:spLocks noGrp="1"/>
          </p:cNvSpPr>
          <p:nvPr>
            <p:ph idx="13"/>
          </p:nvPr>
        </p:nvSpPr>
        <p:spPr>
          <a:xfrm>
            <a:off x="6288619" y="2708275"/>
            <a:ext cx="5376333" cy="3384550"/>
          </a:xfrm>
          <a:prstGeom prst="rect">
            <a:avLst/>
          </a:prstGeom>
        </p:spPr>
        <p:txBody>
          <a:bodyPr l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Textplatzhalter 19"/>
          <p:cNvSpPr>
            <a:spLocks noGrp="1"/>
          </p:cNvSpPr>
          <p:nvPr>
            <p:ph type="body" sz="quarter" idx="14"/>
          </p:nvPr>
        </p:nvSpPr>
        <p:spPr>
          <a:xfrm>
            <a:off x="527052" y="1890716"/>
            <a:ext cx="8449733" cy="746125"/>
          </a:xfrm>
          <a:prstGeom prst="rect">
            <a:avLst/>
          </a:prstGeom>
        </p:spPr>
        <p:txBody>
          <a:bodyPr lIns="0"/>
          <a:lstStyle>
            <a:lvl1pPr>
              <a:buFontTx/>
              <a:buNone/>
              <a:defRPr b="1">
                <a:solidFill>
                  <a:schemeClr val="accent5"/>
                </a:solidFill>
              </a:defRPr>
            </a:lvl1pPr>
            <a:lvl2pPr>
              <a:buFontTx/>
              <a:buNone/>
              <a:defRPr b="1">
                <a:solidFill>
                  <a:schemeClr val="accent1"/>
                </a:solidFill>
              </a:defRPr>
            </a:lvl2pPr>
            <a:lvl3pPr>
              <a:buFontTx/>
              <a:buNone/>
              <a:defRPr b="1">
                <a:solidFill>
                  <a:schemeClr val="accent1"/>
                </a:solidFill>
              </a:defRPr>
            </a:lvl3pPr>
            <a:lvl4pPr>
              <a:buFontTx/>
              <a:buNone/>
              <a:defRPr b="1">
                <a:solidFill>
                  <a:schemeClr val="accent1"/>
                </a:solidFill>
              </a:defRPr>
            </a:lvl4pPr>
            <a:lvl5pPr>
              <a:buFontTx/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Bildplatzhalter 21"/>
          <p:cNvSpPr>
            <a:spLocks noGrp="1"/>
          </p:cNvSpPr>
          <p:nvPr>
            <p:ph type="pic" sz="quarter" idx="15"/>
          </p:nvPr>
        </p:nvSpPr>
        <p:spPr>
          <a:xfrm>
            <a:off x="527052" y="2708275"/>
            <a:ext cx="5376333" cy="338455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27381" y="6309320"/>
            <a:ext cx="8160907" cy="36004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000"/>
            </a:lvl1pPr>
          </a:lstStyle>
          <a:p>
            <a:pPr lvl="0"/>
            <a:r>
              <a:rPr lang="de-DE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2278122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mS_Blau_Tex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820151" y="6309323"/>
            <a:ext cx="2844800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527051" y="2708275"/>
            <a:ext cx="5376332" cy="3384550"/>
          </a:xfrm>
          <a:prstGeom prst="rect">
            <a:avLst/>
          </a:prstGeom>
          <a:noFill/>
        </p:spPr>
        <p:txBody>
          <a:bodyPr lIns="0" rIns="9000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Textplatzhalter 19"/>
          <p:cNvSpPr>
            <a:spLocks noGrp="1"/>
          </p:cNvSpPr>
          <p:nvPr>
            <p:ph type="body" sz="quarter" idx="14"/>
          </p:nvPr>
        </p:nvSpPr>
        <p:spPr>
          <a:xfrm>
            <a:off x="527052" y="1890716"/>
            <a:ext cx="8449733" cy="746125"/>
          </a:xfrm>
          <a:prstGeom prst="rect">
            <a:avLst/>
          </a:prstGeom>
        </p:spPr>
        <p:txBody>
          <a:bodyPr lIns="0"/>
          <a:lstStyle>
            <a:lvl1pPr>
              <a:buFontTx/>
              <a:buNone/>
              <a:defRPr b="1">
                <a:solidFill>
                  <a:srgbClr val="48CC5A"/>
                </a:solidFill>
              </a:defRPr>
            </a:lvl1pPr>
            <a:lvl2pPr>
              <a:buFontTx/>
              <a:buNone/>
              <a:defRPr b="1">
                <a:solidFill>
                  <a:schemeClr val="accent1"/>
                </a:solidFill>
              </a:defRPr>
            </a:lvl2pPr>
            <a:lvl3pPr>
              <a:buFontTx/>
              <a:buNone/>
              <a:defRPr b="1">
                <a:solidFill>
                  <a:schemeClr val="accent1"/>
                </a:solidFill>
              </a:defRPr>
            </a:lvl3pPr>
            <a:lvl4pPr>
              <a:buFontTx/>
              <a:buNone/>
              <a:defRPr b="1">
                <a:solidFill>
                  <a:schemeClr val="accent1"/>
                </a:solidFill>
              </a:defRPr>
            </a:lvl4pPr>
            <a:lvl5pPr>
              <a:buFontTx/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Bildplatzhalter 21"/>
          <p:cNvSpPr>
            <a:spLocks noGrp="1"/>
          </p:cNvSpPr>
          <p:nvPr>
            <p:ph type="pic" sz="quarter" idx="15"/>
          </p:nvPr>
        </p:nvSpPr>
        <p:spPr>
          <a:xfrm>
            <a:off x="6288619" y="2708275"/>
            <a:ext cx="5376333" cy="338455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527052" y="908723"/>
            <a:ext cx="8449269" cy="105400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ts val="32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27381" y="6309320"/>
            <a:ext cx="8160907" cy="36004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000"/>
            </a:lvl1pPr>
          </a:lstStyle>
          <a:p>
            <a:pPr lvl="0"/>
            <a:r>
              <a:rPr lang="de-DE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3991441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mS_Blau_Bil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527052" y="908723"/>
            <a:ext cx="8449269" cy="105400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ts val="32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820151" y="6309323"/>
            <a:ext cx="2844800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Inhaltsplatzhalter 2"/>
          <p:cNvSpPr>
            <a:spLocks noGrp="1"/>
          </p:cNvSpPr>
          <p:nvPr>
            <p:ph idx="13"/>
          </p:nvPr>
        </p:nvSpPr>
        <p:spPr>
          <a:xfrm>
            <a:off x="6288619" y="2708275"/>
            <a:ext cx="5376333" cy="3384550"/>
          </a:xfrm>
          <a:prstGeom prst="rect">
            <a:avLst/>
          </a:prstGeom>
        </p:spPr>
        <p:txBody>
          <a:bodyPr l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Textplatzhalter 19"/>
          <p:cNvSpPr>
            <a:spLocks noGrp="1"/>
          </p:cNvSpPr>
          <p:nvPr>
            <p:ph type="body" sz="quarter" idx="14"/>
          </p:nvPr>
        </p:nvSpPr>
        <p:spPr>
          <a:xfrm>
            <a:off x="527052" y="1890716"/>
            <a:ext cx="8449733" cy="746125"/>
          </a:xfrm>
          <a:prstGeom prst="rect">
            <a:avLst/>
          </a:prstGeom>
        </p:spPr>
        <p:txBody>
          <a:bodyPr lIns="0"/>
          <a:lstStyle>
            <a:lvl1pPr>
              <a:buFontTx/>
              <a:buNone/>
              <a:defRPr b="1">
                <a:solidFill>
                  <a:schemeClr val="accent5"/>
                </a:solidFill>
              </a:defRPr>
            </a:lvl1pPr>
            <a:lvl2pPr>
              <a:buFontTx/>
              <a:buNone/>
              <a:defRPr b="1">
                <a:solidFill>
                  <a:schemeClr val="accent1"/>
                </a:solidFill>
              </a:defRPr>
            </a:lvl2pPr>
            <a:lvl3pPr>
              <a:buFontTx/>
              <a:buNone/>
              <a:defRPr b="1">
                <a:solidFill>
                  <a:schemeClr val="accent1"/>
                </a:solidFill>
              </a:defRPr>
            </a:lvl3pPr>
            <a:lvl4pPr>
              <a:buFontTx/>
              <a:buNone/>
              <a:defRPr b="1">
                <a:solidFill>
                  <a:schemeClr val="accent1"/>
                </a:solidFill>
              </a:defRPr>
            </a:lvl4pPr>
            <a:lvl5pPr>
              <a:buFontTx/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7"/>
          </p:nvPr>
        </p:nvSpPr>
        <p:spPr>
          <a:xfrm>
            <a:off x="527383" y="2708920"/>
            <a:ext cx="5376333" cy="3384550"/>
          </a:xfrm>
          <a:prstGeom prst="rect">
            <a:avLst/>
          </a:prstGeom>
        </p:spPr>
        <p:txBody>
          <a:bodyPr l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27381" y="6309320"/>
            <a:ext cx="8160907" cy="36004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000"/>
            </a:lvl1pPr>
          </a:lstStyle>
          <a:p>
            <a:pPr lvl="0"/>
            <a:r>
              <a:rPr lang="de-DE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3593541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WmS_Blau_Tex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820151" y="6309323"/>
            <a:ext cx="2844800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Textplatzhalter 19"/>
          <p:cNvSpPr>
            <a:spLocks noGrp="1"/>
          </p:cNvSpPr>
          <p:nvPr>
            <p:ph type="body" sz="quarter" idx="14"/>
          </p:nvPr>
        </p:nvSpPr>
        <p:spPr>
          <a:xfrm>
            <a:off x="527052" y="1890716"/>
            <a:ext cx="8449733" cy="746125"/>
          </a:xfrm>
          <a:prstGeom prst="rect">
            <a:avLst/>
          </a:prstGeom>
        </p:spPr>
        <p:txBody>
          <a:bodyPr lIns="0"/>
          <a:lstStyle>
            <a:lvl1pPr>
              <a:buFontTx/>
              <a:buNone/>
              <a:defRPr b="1">
                <a:solidFill>
                  <a:srgbClr val="48CC5A"/>
                </a:solidFill>
              </a:defRPr>
            </a:lvl1pPr>
            <a:lvl2pPr>
              <a:buFontTx/>
              <a:buNone/>
              <a:defRPr b="1">
                <a:solidFill>
                  <a:schemeClr val="accent1"/>
                </a:solidFill>
              </a:defRPr>
            </a:lvl2pPr>
            <a:lvl3pPr>
              <a:buFontTx/>
              <a:buNone/>
              <a:defRPr b="1">
                <a:solidFill>
                  <a:schemeClr val="accent1"/>
                </a:solidFill>
              </a:defRPr>
            </a:lvl3pPr>
            <a:lvl4pPr>
              <a:buFontTx/>
              <a:buNone/>
              <a:defRPr b="1">
                <a:solidFill>
                  <a:schemeClr val="accent1"/>
                </a:solidFill>
              </a:defRPr>
            </a:lvl4pPr>
            <a:lvl5pPr>
              <a:buFontTx/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Bildplatzhalter 21"/>
          <p:cNvSpPr>
            <a:spLocks noGrp="1"/>
          </p:cNvSpPr>
          <p:nvPr>
            <p:ph type="pic" sz="quarter" idx="15"/>
          </p:nvPr>
        </p:nvSpPr>
        <p:spPr>
          <a:xfrm>
            <a:off x="527384" y="2708275"/>
            <a:ext cx="11137569" cy="338455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527052" y="908723"/>
            <a:ext cx="8449269" cy="105400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ts val="32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27381" y="6309320"/>
            <a:ext cx="8160907" cy="36004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000"/>
            </a:lvl1pPr>
          </a:lstStyle>
          <a:p>
            <a:pPr lvl="0"/>
            <a:r>
              <a:rPr lang="de-DE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198252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mS_Blau_Kap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1" y="2492899"/>
            <a:ext cx="11137900" cy="3599929"/>
          </a:xfrm>
          <a:prstGeom prst="rect">
            <a:avLst/>
          </a:prstGeom>
        </p:spPr>
        <p:txBody>
          <a:bodyPr lIns="0"/>
          <a:lstStyle>
            <a:lvl1pPr>
              <a:buNone/>
              <a:defRPr sz="4800" b="1">
                <a:solidFill>
                  <a:schemeClr val="bg2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2371412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mS_Blau_Tex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820151" y="6309323"/>
            <a:ext cx="2844800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527051" y="2708275"/>
            <a:ext cx="11137568" cy="3384550"/>
          </a:xfrm>
          <a:prstGeom prst="rect">
            <a:avLst/>
          </a:prstGeom>
          <a:noFill/>
        </p:spPr>
        <p:txBody>
          <a:bodyPr lIns="0" rIns="9000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Textplatzhalter 19"/>
          <p:cNvSpPr>
            <a:spLocks noGrp="1"/>
          </p:cNvSpPr>
          <p:nvPr>
            <p:ph type="body" sz="quarter" idx="14"/>
          </p:nvPr>
        </p:nvSpPr>
        <p:spPr>
          <a:xfrm>
            <a:off x="527052" y="1890716"/>
            <a:ext cx="8449733" cy="746125"/>
          </a:xfrm>
          <a:prstGeom prst="rect">
            <a:avLst/>
          </a:prstGeom>
        </p:spPr>
        <p:txBody>
          <a:bodyPr lIns="0"/>
          <a:lstStyle>
            <a:lvl1pPr>
              <a:buFontTx/>
              <a:buNone/>
              <a:defRPr b="1">
                <a:solidFill>
                  <a:srgbClr val="48CC5A"/>
                </a:solidFill>
              </a:defRPr>
            </a:lvl1pPr>
            <a:lvl2pPr>
              <a:buFontTx/>
              <a:buNone/>
              <a:defRPr b="1">
                <a:solidFill>
                  <a:schemeClr val="accent1"/>
                </a:solidFill>
              </a:defRPr>
            </a:lvl2pPr>
            <a:lvl3pPr>
              <a:buFontTx/>
              <a:buNone/>
              <a:defRPr b="1">
                <a:solidFill>
                  <a:schemeClr val="accent1"/>
                </a:solidFill>
              </a:defRPr>
            </a:lvl3pPr>
            <a:lvl4pPr>
              <a:buFontTx/>
              <a:buNone/>
              <a:defRPr b="1">
                <a:solidFill>
                  <a:schemeClr val="accent1"/>
                </a:solidFill>
              </a:defRPr>
            </a:lvl4pPr>
            <a:lvl5pPr>
              <a:buFontTx/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527052" y="908723"/>
            <a:ext cx="8449269" cy="105400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ts val="32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27381" y="6309320"/>
            <a:ext cx="8160907" cy="36004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000"/>
            </a:lvl1pPr>
          </a:lstStyle>
          <a:p>
            <a:pPr lvl="0"/>
            <a:r>
              <a:rPr lang="de-DE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2919701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WmS_Blau_Titelfolie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820151" y="6309323"/>
            <a:ext cx="2844800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B1A7F96-7103-4442-900C-0F0FFE5EB10E}"/>
              </a:ext>
            </a:extLst>
          </p:cNvPr>
          <p:cNvGrpSpPr/>
          <p:nvPr userDrawn="1"/>
        </p:nvGrpSpPr>
        <p:grpSpPr>
          <a:xfrm>
            <a:off x="4114045" y="1196579"/>
            <a:ext cx="3963910" cy="4464843"/>
            <a:chOff x="2123728" y="1268413"/>
            <a:chExt cx="4769888" cy="5372675"/>
          </a:xfrm>
        </p:grpSpPr>
        <p:sp>
          <p:nvSpPr>
            <p:cNvPr id="11" name="Gleichschenkliges Dreieck 10">
              <a:extLst>
                <a:ext uri="{FF2B5EF4-FFF2-40B4-BE49-F238E27FC236}">
                  <a16:creationId xmlns:a16="http://schemas.microsoft.com/office/drawing/2014/main" id="{B94F515E-5341-4A4B-80B0-60B5DFFBB794}"/>
                </a:ext>
              </a:extLst>
            </p:cNvPr>
            <p:cNvSpPr/>
            <p:nvPr userDrawn="1"/>
          </p:nvSpPr>
          <p:spPr>
            <a:xfrm rot="8270932">
              <a:off x="4497969" y="3792481"/>
              <a:ext cx="2395647" cy="2848607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35528C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2F7D5C03-2F7A-414A-BF43-AD8FF3C58B7A}"/>
                </a:ext>
              </a:extLst>
            </p:cNvPr>
            <p:cNvSpPr/>
            <p:nvPr userDrawn="1"/>
          </p:nvSpPr>
          <p:spPr>
            <a:xfrm>
              <a:off x="2123728" y="1268413"/>
              <a:ext cx="4356819" cy="4356819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0" cap="none" spc="0" normalizeH="0" baseline="0" noProof="0">
                <a:ln>
                  <a:noFill/>
                </a:ln>
                <a:solidFill>
                  <a:srgbClr val="48CC5A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Textplatzhalter 16">
            <a:extLst>
              <a:ext uri="{FF2B5EF4-FFF2-40B4-BE49-F238E27FC236}">
                <a16:creationId xmlns:a16="http://schemas.microsoft.com/office/drawing/2014/main" id="{991CF1E0-D7A9-42E9-BF2C-D22DABE342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3792" y="2636838"/>
            <a:ext cx="4610100" cy="1584325"/>
          </a:xfrm>
          <a:prstGeom prst="rect">
            <a:avLst/>
          </a:prstGeom>
        </p:spPr>
        <p:txBody>
          <a:bodyPr/>
          <a:lstStyle>
            <a:lvl1pPr>
              <a:buNone/>
              <a:defRPr sz="3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Dankeschön.</a:t>
            </a:r>
          </a:p>
        </p:txBody>
      </p:sp>
      <p:pic>
        <p:nvPicPr>
          <p:cNvPr id="14" name="Picture 2" descr="P:\000179_queo_GmbH_(interne_Projekte)\Social Web macht Schule\Entwicklung Markenidentität und Logo\work\140725_SWmS_Logo_farbig_negativ_RGB.png">
            <a:extLst>
              <a:ext uri="{FF2B5EF4-FFF2-40B4-BE49-F238E27FC236}">
                <a16:creationId xmlns:a16="http://schemas.microsoft.com/office/drawing/2014/main" id="{52000042-EC92-4395-8B90-107ABBA65C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26677" y="476606"/>
            <a:ext cx="1438274" cy="773987"/>
          </a:xfrm>
          <a:prstGeom prst="rect">
            <a:avLst/>
          </a:prstGeom>
          <a:noFill/>
        </p:spPr>
      </p:pic>
      <p:pic>
        <p:nvPicPr>
          <p:cNvPr id="2" name="Grafik 1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DA447049-1E37-970F-EFE8-3A3DAF9A23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9" b="53698"/>
          <a:stretch/>
        </p:blipFill>
        <p:spPr>
          <a:xfrm>
            <a:off x="7369713" y="738136"/>
            <a:ext cx="2680744" cy="60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24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WmS_Blau_Titelfolie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820151" y="6309323"/>
            <a:ext cx="2844800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0D3B3544-9BE9-4309-B7B6-FEDA6AA498A6}"/>
              </a:ext>
            </a:extLst>
          </p:cNvPr>
          <p:cNvGrpSpPr/>
          <p:nvPr userDrawn="1"/>
        </p:nvGrpSpPr>
        <p:grpSpPr>
          <a:xfrm>
            <a:off x="4114045" y="1196579"/>
            <a:ext cx="3963910" cy="4464843"/>
            <a:chOff x="2123728" y="1268413"/>
            <a:chExt cx="4769888" cy="5372675"/>
          </a:xfrm>
        </p:grpSpPr>
        <p:sp>
          <p:nvSpPr>
            <p:cNvPr id="11" name="Gleichschenkliges Dreieck 10">
              <a:extLst>
                <a:ext uri="{FF2B5EF4-FFF2-40B4-BE49-F238E27FC236}">
                  <a16:creationId xmlns:a16="http://schemas.microsoft.com/office/drawing/2014/main" id="{076E31B2-0A11-4006-BD98-749CFB58BC97}"/>
                </a:ext>
              </a:extLst>
            </p:cNvPr>
            <p:cNvSpPr/>
            <p:nvPr userDrawn="1"/>
          </p:nvSpPr>
          <p:spPr>
            <a:xfrm rot="8270932">
              <a:off x="4497969" y="3792481"/>
              <a:ext cx="2395647" cy="2848607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35528C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D67944BE-7CC2-45C5-B617-5F375ED514C7}"/>
                </a:ext>
              </a:extLst>
            </p:cNvPr>
            <p:cNvSpPr/>
            <p:nvPr userDrawn="1"/>
          </p:nvSpPr>
          <p:spPr>
            <a:xfrm>
              <a:off x="2123728" y="1268413"/>
              <a:ext cx="4356819" cy="4356819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0" cap="none" spc="0" normalizeH="0" baseline="0" noProof="0">
                <a:ln>
                  <a:noFill/>
                </a:ln>
                <a:solidFill>
                  <a:srgbClr val="48CC5A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Textplatzhalter 16">
            <a:extLst>
              <a:ext uri="{FF2B5EF4-FFF2-40B4-BE49-F238E27FC236}">
                <a16:creationId xmlns:a16="http://schemas.microsoft.com/office/drawing/2014/main" id="{F715261D-1451-4772-AC67-CB24AF1B04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3792" y="2636838"/>
            <a:ext cx="4610100" cy="1584325"/>
          </a:xfrm>
          <a:prstGeom prst="rect">
            <a:avLst/>
          </a:prstGeom>
        </p:spPr>
        <p:txBody>
          <a:bodyPr/>
          <a:lstStyle>
            <a:lvl1pPr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Dankeschön.</a:t>
            </a:r>
          </a:p>
        </p:txBody>
      </p:sp>
      <p:pic>
        <p:nvPicPr>
          <p:cNvPr id="14" name="Picture 2" descr="P:\000179_queo_GmbH_(interne_Projekte)\Social Web macht Schule\Entwicklung Markenidentität und Logo\work\140725_SWmS_Logo_farbig_negativ_RGB.png">
            <a:extLst>
              <a:ext uri="{FF2B5EF4-FFF2-40B4-BE49-F238E27FC236}">
                <a16:creationId xmlns:a16="http://schemas.microsoft.com/office/drawing/2014/main" id="{2D1FD32D-0449-4E27-9338-3C1D2A41F0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26677" y="476606"/>
            <a:ext cx="1438274" cy="773987"/>
          </a:xfrm>
          <a:prstGeom prst="rect">
            <a:avLst/>
          </a:prstGeom>
          <a:noFill/>
        </p:spPr>
      </p:pic>
      <p:sp>
        <p:nvSpPr>
          <p:cNvPr id="9" name="Freeform 36">
            <a:extLst>
              <a:ext uri="{FF2B5EF4-FFF2-40B4-BE49-F238E27FC236}">
                <a16:creationId xmlns:a16="http://schemas.microsoft.com/office/drawing/2014/main" id="{081BDA0B-393F-4634-9009-D52D86356944}"/>
              </a:ext>
            </a:extLst>
          </p:cNvPr>
          <p:cNvSpPr>
            <a:spLocks noEditPoints="1"/>
          </p:cNvSpPr>
          <p:nvPr userDrawn="1"/>
        </p:nvSpPr>
        <p:spPr bwMode="gray">
          <a:xfrm>
            <a:off x="550800" y="3862800"/>
            <a:ext cx="488495" cy="487458"/>
          </a:xfrm>
          <a:custGeom>
            <a:avLst/>
            <a:gdLst>
              <a:gd name="T0" fmla="*/ 49 w 199"/>
              <a:gd name="T1" fmla="*/ 100 h 199"/>
              <a:gd name="T2" fmla="*/ 99 w 199"/>
              <a:gd name="T3" fmla="*/ 49 h 199"/>
              <a:gd name="T4" fmla="*/ 150 w 199"/>
              <a:gd name="T5" fmla="*/ 100 h 199"/>
              <a:gd name="T6" fmla="*/ 99 w 199"/>
              <a:gd name="T7" fmla="*/ 150 h 199"/>
              <a:gd name="T8" fmla="*/ 49 w 199"/>
              <a:gd name="T9" fmla="*/ 100 h 199"/>
              <a:gd name="T10" fmla="*/ 152 w 199"/>
              <a:gd name="T11" fmla="*/ 0 h 199"/>
              <a:gd name="T12" fmla="*/ 47 w 199"/>
              <a:gd name="T13" fmla="*/ 0 h 199"/>
              <a:gd name="T14" fmla="*/ 0 w 199"/>
              <a:gd name="T15" fmla="*/ 47 h 199"/>
              <a:gd name="T16" fmla="*/ 0 w 199"/>
              <a:gd name="T17" fmla="*/ 152 h 199"/>
              <a:gd name="T18" fmla="*/ 47 w 199"/>
              <a:gd name="T19" fmla="*/ 199 h 199"/>
              <a:gd name="T20" fmla="*/ 152 w 199"/>
              <a:gd name="T21" fmla="*/ 199 h 199"/>
              <a:gd name="T22" fmla="*/ 199 w 199"/>
              <a:gd name="T23" fmla="*/ 152 h 199"/>
              <a:gd name="T24" fmla="*/ 199 w 199"/>
              <a:gd name="T25" fmla="*/ 47 h 199"/>
              <a:gd name="T26" fmla="*/ 152 w 199"/>
              <a:gd name="T27" fmla="*/ 0 h 199"/>
              <a:gd name="T28" fmla="*/ 47 w 199"/>
              <a:gd name="T29" fmla="*/ 12 h 199"/>
              <a:gd name="T30" fmla="*/ 152 w 199"/>
              <a:gd name="T31" fmla="*/ 12 h 199"/>
              <a:gd name="T32" fmla="*/ 187 w 199"/>
              <a:gd name="T33" fmla="*/ 47 h 199"/>
              <a:gd name="T34" fmla="*/ 187 w 199"/>
              <a:gd name="T35" fmla="*/ 152 h 199"/>
              <a:gd name="T36" fmla="*/ 152 w 199"/>
              <a:gd name="T37" fmla="*/ 187 h 199"/>
              <a:gd name="T38" fmla="*/ 47 w 199"/>
              <a:gd name="T39" fmla="*/ 187 h 199"/>
              <a:gd name="T40" fmla="*/ 12 w 199"/>
              <a:gd name="T41" fmla="*/ 152 h 199"/>
              <a:gd name="T42" fmla="*/ 12 w 199"/>
              <a:gd name="T43" fmla="*/ 47 h 199"/>
              <a:gd name="T44" fmla="*/ 47 w 199"/>
              <a:gd name="T45" fmla="*/ 12 h 199"/>
              <a:gd name="T46" fmla="*/ 162 w 199"/>
              <a:gd name="T47" fmla="*/ 27 h 199"/>
              <a:gd name="T48" fmla="*/ 152 w 199"/>
              <a:gd name="T49" fmla="*/ 37 h 199"/>
              <a:gd name="T50" fmla="*/ 162 w 199"/>
              <a:gd name="T51" fmla="*/ 48 h 199"/>
              <a:gd name="T52" fmla="*/ 173 w 199"/>
              <a:gd name="T53" fmla="*/ 37 h 199"/>
              <a:gd name="T54" fmla="*/ 162 w 199"/>
              <a:gd name="T55" fmla="*/ 27 h 199"/>
              <a:gd name="T56" fmla="*/ 163 w 199"/>
              <a:gd name="T57" fmla="*/ 100 h 199"/>
              <a:gd name="T58" fmla="*/ 99 w 199"/>
              <a:gd name="T59" fmla="*/ 36 h 199"/>
              <a:gd name="T60" fmla="*/ 35 w 199"/>
              <a:gd name="T61" fmla="*/ 100 h 199"/>
              <a:gd name="T62" fmla="*/ 99 w 199"/>
              <a:gd name="T63" fmla="*/ 164 h 199"/>
              <a:gd name="T64" fmla="*/ 163 w 199"/>
              <a:gd name="T65" fmla="*/ 10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9" h="199">
                <a:moveTo>
                  <a:pt x="49" y="100"/>
                </a:moveTo>
                <a:cubicBezTo>
                  <a:pt x="49" y="72"/>
                  <a:pt x="71" y="49"/>
                  <a:pt x="99" y="49"/>
                </a:cubicBezTo>
                <a:cubicBezTo>
                  <a:pt x="127" y="49"/>
                  <a:pt x="150" y="72"/>
                  <a:pt x="150" y="100"/>
                </a:cubicBezTo>
                <a:cubicBezTo>
                  <a:pt x="150" y="128"/>
                  <a:pt x="127" y="150"/>
                  <a:pt x="99" y="150"/>
                </a:cubicBezTo>
                <a:cubicBezTo>
                  <a:pt x="71" y="150"/>
                  <a:pt x="49" y="128"/>
                  <a:pt x="49" y="100"/>
                </a:cubicBezTo>
                <a:close/>
                <a:moveTo>
                  <a:pt x="152" y="0"/>
                </a:moveTo>
                <a:cubicBezTo>
                  <a:pt x="47" y="0"/>
                  <a:pt x="47" y="0"/>
                  <a:pt x="47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78"/>
                  <a:pt x="21" y="199"/>
                  <a:pt x="47" y="199"/>
                </a:cubicBezTo>
                <a:cubicBezTo>
                  <a:pt x="152" y="199"/>
                  <a:pt x="152" y="199"/>
                  <a:pt x="152" y="199"/>
                </a:cubicBezTo>
                <a:cubicBezTo>
                  <a:pt x="178" y="199"/>
                  <a:pt x="199" y="178"/>
                  <a:pt x="199" y="152"/>
                </a:cubicBezTo>
                <a:cubicBezTo>
                  <a:pt x="199" y="47"/>
                  <a:pt x="199" y="47"/>
                  <a:pt x="199" y="47"/>
                </a:cubicBezTo>
                <a:cubicBezTo>
                  <a:pt x="199" y="21"/>
                  <a:pt x="178" y="0"/>
                  <a:pt x="152" y="0"/>
                </a:cubicBezTo>
                <a:close/>
                <a:moveTo>
                  <a:pt x="47" y="12"/>
                </a:moveTo>
                <a:cubicBezTo>
                  <a:pt x="152" y="12"/>
                  <a:pt x="152" y="12"/>
                  <a:pt x="152" y="12"/>
                </a:cubicBezTo>
                <a:cubicBezTo>
                  <a:pt x="171" y="12"/>
                  <a:pt x="187" y="28"/>
                  <a:pt x="187" y="47"/>
                </a:cubicBezTo>
                <a:cubicBezTo>
                  <a:pt x="187" y="152"/>
                  <a:pt x="187" y="152"/>
                  <a:pt x="187" y="152"/>
                </a:cubicBezTo>
                <a:cubicBezTo>
                  <a:pt x="187" y="171"/>
                  <a:pt x="171" y="187"/>
                  <a:pt x="152" y="187"/>
                </a:cubicBezTo>
                <a:cubicBezTo>
                  <a:pt x="47" y="187"/>
                  <a:pt x="47" y="187"/>
                  <a:pt x="47" y="187"/>
                </a:cubicBezTo>
                <a:cubicBezTo>
                  <a:pt x="28" y="187"/>
                  <a:pt x="12" y="171"/>
                  <a:pt x="12" y="152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28"/>
                  <a:pt x="28" y="12"/>
                  <a:pt x="47" y="12"/>
                </a:cubicBezTo>
                <a:close/>
                <a:moveTo>
                  <a:pt x="162" y="27"/>
                </a:moveTo>
                <a:cubicBezTo>
                  <a:pt x="156" y="27"/>
                  <a:pt x="152" y="32"/>
                  <a:pt x="152" y="37"/>
                </a:cubicBezTo>
                <a:cubicBezTo>
                  <a:pt x="152" y="43"/>
                  <a:pt x="156" y="48"/>
                  <a:pt x="162" y="48"/>
                </a:cubicBezTo>
                <a:cubicBezTo>
                  <a:pt x="168" y="48"/>
                  <a:pt x="173" y="43"/>
                  <a:pt x="173" y="37"/>
                </a:cubicBezTo>
                <a:cubicBezTo>
                  <a:pt x="173" y="32"/>
                  <a:pt x="168" y="27"/>
                  <a:pt x="162" y="27"/>
                </a:cubicBezTo>
                <a:close/>
                <a:moveTo>
                  <a:pt x="163" y="100"/>
                </a:moveTo>
                <a:cubicBezTo>
                  <a:pt x="163" y="64"/>
                  <a:pt x="135" y="36"/>
                  <a:pt x="99" y="36"/>
                </a:cubicBezTo>
                <a:cubicBezTo>
                  <a:pt x="64" y="36"/>
                  <a:pt x="35" y="64"/>
                  <a:pt x="35" y="100"/>
                </a:cubicBezTo>
                <a:cubicBezTo>
                  <a:pt x="35" y="135"/>
                  <a:pt x="64" y="164"/>
                  <a:pt x="99" y="164"/>
                </a:cubicBezTo>
                <a:cubicBezTo>
                  <a:pt x="135" y="164"/>
                  <a:pt x="163" y="135"/>
                  <a:pt x="163" y="10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1D9EBBC-0BB5-4773-B41F-16833B52EB20}"/>
              </a:ext>
            </a:extLst>
          </p:cNvPr>
          <p:cNvSpPr/>
          <p:nvPr userDrawn="1"/>
        </p:nvSpPr>
        <p:spPr>
          <a:xfrm>
            <a:off x="1199456" y="3771892"/>
            <a:ext cx="2088232" cy="665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>
                <a:solidFill>
                  <a:schemeClr val="bg2"/>
                </a:solidFill>
              </a:rPr>
              <a:t>mobbingmops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C82CFD2-77C4-455D-80C2-C1FC900B9D2B}"/>
              </a:ext>
            </a:extLst>
          </p:cNvPr>
          <p:cNvSpPr/>
          <p:nvPr userDrawn="1"/>
        </p:nvSpPr>
        <p:spPr>
          <a:xfrm>
            <a:off x="1199456" y="2719122"/>
            <a:ext cx="2695538" cy="665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>
                <a:solidFill>
                  <a:schemeClr val="bg2"/>
                </a:solidFill>
              </a:rPr>
              <a:t>socialwebmachtschule</a:t>
            </a:r>
          </a:p>
        </p:txBody>
      </p:sp>
      <p:sp>
        <p:nvSpPr>
          <p:cNvPr id="16" name="Freeform 21">
            <a:extLst>
              <a:ext uri="{FF2B5EF4-FFF2-40B4-BE49-F238E27FC236}">
                <a16:creationId xmlns:a16="http://schemas.microsoft.com/office/drawing/2014/main" id="{E8979375-DA47-4842-9206-977C66794AEA}"/>
              </a:ext>
            </a:extLst>
          </p:cNvPr>
          <p:cNvSpPr>
            <a:spLocks/>
          </p:cNvSpPr>
          <p:nvPr userDrawn="1"/>
        </p:nvSpPr>
        <p:spPr bwMode="gray">
          <a:xfrm>
            <a:off x="550800" y="1577580"/>
            <a:ext cx="252582" cy="537865"/>
          </a:xfrm>
          <a:custGeom>
            <a:avLst/>
            <a:gdLst>
              <a:gd name="T0" fmla="*/ 63 w 95"/>
              <a:gd name="T1" fmla="*/ 60 h 202"/>
              <a:gd name="T2" fmla="*/ 63 w 95"/>
              <a:gd name="T3" fmla="*/ 44 h 202"/>
              <a:gd name="T4" fmla="*/ 72 w 95"/>
              <a:gd name="T5" fmla="*/ 34 h 202"/>
              <a:gd name="T6" fmla="*/ 94 w 95"/>
              <a:gd name="T7" fmla="*/ 34 h 202"/>
              <a:gd name="T8" fmla="*/ 94 w 95"/>
              <a:gd name="T9" fmla="*/ 0 h 202"/>
              <a:gd name="T10" fmla="*/ 63 w 95"/>
              <a:gd name="T11" fmla="*/ 0 h 202"/>
              <a:gd name="T12" fmla="*/ 21 w 95"/>
              <a:gd name="T13" fmla="*/ 42 h 202"/>
              <a:gd name="T14" fmla="*/ 21 w 95"/>
              <a:gd name="T15" fmla="*/ 60 h 202"/>
              <a:gd name="T16" fmla="*/ 0 w 95"/>
              <a:gd name="T17" fmla="*/ 60 h 202"/>
              <a:gd name="T18" fmla="*/ 0 w 95"/>
              <a:gd name="T19" fmla="*/ 85 h 202"/>
              <a:gd name="T20" fmla="*/ 0 w 95"/>
              <a:gd name="T21" fmla="*/ 101 h 202"/>
              <a:gd name="T22" fmla="*/ 21 w 95"/>
              <a:gd name="T23" fmla="*/ 101 h 202"/>
              <a:gd name="T24" fmla="*/ 21 w 95"/>
              <a:gd name="T25" fmla="*/ 202 h 202"/>
              <a:gd name="T26" fmla="*/ 61 w 95"/>
              <a:gd name="T27" fmla="*/ 202 h 202"/>
              <a:gd name="T28" fmla="*/ 61 w 95"/>
              <a:gd name="T29" fmla="*/ 101 h 202"/>
              <a:gd name="T30" fmla="*/ 91 w 95"/>
              <a:gd name="T31" fmla="*/ 101 h 202"/>
              <a:gd name="T32" fmla="*/ 92 w 95"/>
              <a:gd name="T33" fmla="*/ 85 h 202"/>
              <a:gd name="T34" fmla="*/ 95 w 95"/>
              <a:gd name="T35" fmla="*/ 60 h 202"/>
              <a:gd name="T36" fmla="*/ 63 w 95"/>
              <a:gd name="T37" fmla="*/ 6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5" h="202">
                <a:moveTo>
                  <a:pt x="63" y="60"/>
                </a:moveTo>
                <a:cubicBezTo>
                  <a:pt x="63" y="44"/>
                  <a:pt x="63" y="44"/>
                  <a:pt x="63" y="44"/>
                </a:cubicBezTo>
                <a:cubicBezTo>
                  <a:pt x="63" y="36"/>
                  <a:pt x="68" y="34"/>
                  <a:pt x="72" y="34"/>
                </a:cubicBezTo>
                <a:cubicBezTo>
                  <a:pt x="75" y="34"/>
                  <a:pt x="94" y="34"/>
                  <a:pt x="94" y="34"/>
                </a:cubicBezTo>
                <a:cubicBezTo>
                  <a:pt x="94" y="0"/>
                  <a:pt x="94" y="0"/>
                  <a:pt x="94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28" y="0"/>
                  <a:pt x="21" y="25"/>
                  <a:pt x="21" y="42"/>
                </a:cubicBezTo>
                <a:cubicBezTo>
                  <a:pt x="21" y="60"/>
                  <a:pt x="21" y="60"/>
                  <a:pt x="21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101"/>
                  <a:pt x="0" y="101"/>
                  <a:pt x="0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21" y="147"/>
                  <a:pt x="21" y="202"/>
                  <a:pt x="21" y="202"/>
                </a:cubicBezTo>
                <a:cubicBezTo>
                  <a:pt x="61" y="202"/>
                  <a:pt x="61" y="202"/>
                  <a:pt x="61" y="202"/>
                </a:cubicBezTo>
                <a:cubicBezTo>
                  <a:pt x="61" y="202"/>
                  <a:pt x="61" y="146"/>
                  <a:pt x="61" y="101"/>
                </a:cubicBezTo>
                <a:cubicBezTo>
                  <a:pt x="91" y="101"/>
                  <a:pt x="91" y="101"/>
                  <a:pt x="91" y="101"/>
                </a:cubicBezTo>
                <a:cubicBezTo>
                  <a:pt x="92" y="85"/>
                  <a:pt x="92" y="85"/>
                  <a:pt x="92" y="85"/>
                </a:cubicBezTo>
                <a:cubicBezTo>
                  <a:pt x="95" y="60"/>
                  <a:pt x="95" y="60"/>
                  <a:pt x="95" y="60"/>
                </a:cubicBezTo>
                <a:lnTo>
                  <a:pt x="63" y="6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6892632-31F5-480A-ACAF-9746196FC2E5}"/>
              </a:ext>
            </a:extLst>
          </p:cNvPr>
          <p:cNvSpPr/>
          <p:nvPr userDrawn="1"/>
        </p:nvSpPr>
        <p:spPr>
          <a:xfrm>
            <a:off x="1199456" y="1513902"/>
            <a:ext cx="2088232" cy="665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>
                <a:solidFill>
                  <a:schemeClr val="bg2"/>
                </a:solidFill>
              </a:rPr>
              <a:t>Social Web macht Schule</a:t>
            </a:r>
          </a:p>
        </p:txBody>
      </p:sp>
      <p:sp>
        <p:nvSpPr>
          <p:cNvPr id="18" name="Freeform 36">
            <a:extLst>
              <a:ext uri="{FF2B5EF4-FFF2-40B4-BE49-F238E27FC236}">
                <a16:creationId xmlns:a16="http://schemas.microsoft.com/office/drawing/2014/main" id="{E2EFB36A-F875-41DA-AFFA-E3FB00BCCCAC}"/>
              </a:ext>
            </a:extLst>
          </p:cNvPr>
          <p:cNvSpPr>
            <a:spLocks noEditPoints="1"/>
          </p:cNvSpPr>
          <p:nvPr userDrawn="1"/>
        </p:nvSpPr>
        <p:spPr bwMode="gray">
          <a:xfrm>
            <a:off x="550800" y="2808002"/>
            <a:ext cx="488495" cy="487458"/>
          </a:xfrm>
          <a:custGeom>
            <a:avLst/>
            <a:gdLst>
              <a:gd name="T0" fmla="*/ 49 w 199"/>
              <a:gd name="T1" fmla="*/ 100 h 199"/>
              <a:gd name="T2" fmla="*/ 99 w 199"/>
              <a:gd name="T3" fmla="*/ 49 h 199"/>
              <a:gd name="T4" fmla="*/ 150 w 199"/>
              <a:gd name="T5" fmla="*/ 100 h 199"/>
              <a:gd name="T6" fmla="*/ 99 w 199"/>
              <a:gd name="T7" fmla="*/ 150 h 199"/>
              <a:gd name="T8" fmla="*/ 49 w 199"/>
              <a:gd name="T9" fmla="*/ 100 h 199"/>
              <a:gd name="T10" fmla="*/ 152 w 199"/>
              <a:gd name="T11" fmla="*/ 0 h 199"/>
              <a:gd name="T12" fmla="*/ 47 w 199"/>
              <a:gd name="T13" fmla="*/ 0 h 199"/>
              <a:gd name="T14" fmla="*/ 0 w 199"/>
              <a:gd name="T15" fmla="*/ 47 h 199"/>
              <a:gd name="T16" fmla="*/ 0 w 199"/>
              <a:gd name="T17" fmla="*/ 152 h 199"/>
              <a:gd name="T18" fmla="*/ 47 w 199"/>
              <a:gd name="T19" fmla="*/ 199 h 199"/>
              <a:gd name="T20" fmla="*/ 152 w 199"/>
              <a:gd name="T21" fmla="*/ 199 h 199"/>
              <a:gd name="T22" fmla="*/ 199 w 199"/>
              <a:gd name="T23" fmla="*/ 152 h 199"/>
              <a:gd name="T24" fmla="*/ 199 w 199"/>
              <a:gd name="T25" fmla="*/ 47 h 199"/>
              <a:gd name="T26" fmla="*/ 152 w 199"/>
              <a:gd name="T27" fmla="*/ 0 h 199"/>
              <a:gd name="T28" fmla="*/ 47 w 199"/>
              <a:gd name="T29" fmla="*/ 12 h 199"/>
              <a:gd name="T30" fmla="*/ 152 w 199"/>
              <a:gd name="T31" fmla="*/ 12 h 199"/>
              <a:gd name="T32" fmla="*/ 187 w 199"/>
              <a:gd name="T33" fmla="*/ 47 h 199"/>
              <a:gd name="T34" fmla="*/ 187 w 199"/>
              <a:gd name="T35" fmla="*/ 152 h 199"/>
              <a:gd name="T36" fmla="*/ 152 w 199"/>
              <a:gd name="T37" fmla="*/ 187 h 199"/>
              <a:gd name="T38" fmla="*/ 47 w 199"/>
              <a:gd name="T39" fmla="*/ 187 h 199"/>
              <a:gd name="T40" fmla="*/ 12 w 199"/>
              <a:gd name="T41" fmla="*/ 152 h 199"/>
              <a:gd name="T42" fmla="*/ 12 w 199"/>
              <a:gd name="T43" fmla="*/ 47 h 199"/>
              <a:gd name="T44" fmla="*/ 47 w 199"/>
              <a:gd name="T45" fmla="*/ 12 h 199"/>
              <a:gd name="T46" fmla="*/ 162 w 199"/>
              <a:gd name="T47" fmla="*/ 27 h 199"/>
              <a:gd name="T48" fmla="*/ 152 w 199"/>
              <a:gd name="T49" fmla="*/ 37 h 199"/>
              <a:gd name="T50" fmla="*/ 162 w 199"/>
              <a:gd name="T51" fmla="*/ 48 h 199"/>
              <a:gd name="T52" fmla="*/ 173 w 199"/>
              <a:gd name="T53" fmla="*/ 37 h 199"/>
              <a:gd name="T54" fmla="*/ 162 w 199"/>
              <a:gd name="T55" fmla="*/ 27 h 199"/>
              <a:gd name="T56" fmla="*/ 163 w 199"/>
              <a:gd name="T57" fmla="*/ 100 h 199"/>
              <a:gd name="T58" fmla="*/ 99 w 199"/>
              <a:gd name="T59" fmla="*/ 36 h 199"/>
              <a:gd name="T60" fmla="*/ 35 w 199"/>
              <a:gd name="T61" fmla="*/ 100 h 199"/>
              <a:gd name="T62" fmla="*/ 99 w 199"/>
              <a:gd name="T63" fmla="*/ 164 h 199"/>
              <a:gd name="T64" fmla="*/ 163 w 199"/>
              <a:gd name="T65" fmla="*/ 10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9" h="199">
                <a:moveTo>
                  <a:pt x="49" y="100"/>
                </a:moveTo>
                <a:cubicBezTo>
                  <a:pt x="49" y="72"/>
                  <a:pt x="71" y="49"/>
                  <a:pt x="99" y="49"/>
                </a:cubicBezTo>
                <a:cubicBezTo>
                  <a:pt x="127" y="49"/>
                  <a:pt x="150" y="72"/>
                  <a:pt x="150" y="100"/>
                </a:cubicBezTo>
                <a:cubicBezTo>
                  <a:pt x="150" y="128"/>
                  <a:pt x="127" y="150"/>
                  <a:pt x="99" y="150"/>
                </a:cubicBezTo>
                <a:cubicBezTo>
                  <a:pt x="71" y="150"/>
                  <a:pt x="49" y="128"/>
                  <a:pt x="49" y="100"/>
                </a:cubicBezTo>
                <a:close/>
                <a:moveTo>
                  <a:pt x="152" y="0"/>
                </a:moveTo>
                <a:cubicBezTo>
                  <a:pt x="47" y="0"/>
                  <a:pt x="47" y="0"/>
                  <a:pt x="47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78"/>
                  <a:pt x="21" y="199"/>
                  <a:pt x="47" y="199"/>
                </a:cubicBezTo>
                <a:cubicBezTo>
                  <a:pt x="152" y="199"/>
                  <a:pt x="152" y="199"/>
                  <a:pt x="152" y="199"/>
                </a:cubicBezTo>
                <a:cubicBezTo>
                  <a:pt x="178" y="199"/>
                  <a:pt x="199" y="178"/>
                  <a:pt x="199" y="152"/>
                </a:cubicBezTo>
                <a:cubicBezTo>
                  <a:pt x="199" y="47"/>
                  <a:pt x="199" y="47"/>
                  <a:pt x="199" y="47"/>
                </a:cubicBezTo>
                <a:cubicBezTo>
                  <a:pt x="199" y="21"/>
                  <a:pt x="178" y="0"/>
                  <a:pt x="152" y="0"/>
                </a:cubicBezTo>
                <a:close/>
                <a:moveTo>
                  <a:pt x="47" y="12"/>
                </a:moveTo>
                <a:cubicBezTo>
                  <a:pt x="152" y="12"/>
                  <a:pt x="152" y="12"/>
                  <a:pt x="152" y="12"/>
                </a:cubicBezTo>
                <a:cubicBezTo>
                  <a:pt x="171" y="12"/>
                  <a:pt x="187" y="28"/>
                  <a:pt x="187" y="47"/>
                </a:cubicBezTo>
                <a:cubicBezTo>
                  <a:pt x="187" y="152"/>
                  <a:pt x="187" y="152"/>
                  <a:pt x="187" y="152"/>
                </a:cubicBezTo>
                <a:cubicBezTo>
                  <a:pt x="187" y="171"/>
                  <a:pt x="171" y="187"/>
                  <a:pt x="152" y="187"/>
                </a:cubicBezTo>
                <a:cubicBezTo>
                  <a:pt x="47" y="187"/>
                  <a:pt x="47" y="187"/>
                  <a:pt x="47" y="187"/>
                </a:cubicBezTo>
                <a:cubicBezTo>
                  <a:pt x="28" y="187"/>
                  <a:pt x="12" y="171"/>
                  <a:pt x="12" y="152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28"/>
                  <a:pt x="28" y="12"/>
                  <a:pt x="47" y="12"/>
                </a:cubicBezTo>
                <a:close/>
                <a:moveTo>
                  <a:pt x="162" y="27"/>
                </a:moveTo>
                <a:cubicBezTo>
                  <a:pt x="156" y="27"/>
                  <a:pt x="152" y="32"/>
                  <a:pt x="152" y="37"/>
                </a:cubicBezTo>
                <a:cubicBezTo>
                  <a:pt x="152" y="43"/>
                  <a:pt x="156" y="48"/>
                  <a:pt x="162" y="48"/>
                </a:cubicBezTo>
                <a:cubicBezTo>
                  <a:pt x="168" y="48"/>
                  <a:pt x="173" y="43"/>
                  <a:pt x="173" y="37"/>
                </a:cubicBezTo>
                <a:cubicBezTo>
                  <a:pt x="173" y="32"/>
                  <a:pt x="168" y="27"/>
                  <a:pt x="162" y="27"/>
                </a:cubicBezTo>
                <a:close/>
                <a:moveTo>
                  <a:pt x="163" y="100"/>
                </a:moveTo>
                <a:cubicBezTo>
                  <a:pt x="163" y="64"/>
                  <a:pt x="135" y="36"/>
                  <a:pt x="99" y="36"/>
                </a:cubicBezTo>
                <a:cubicBezTo>
                  <a:pt x="64" y="36"/>
                  <a:pt x="35" y="64"/>
                  <a:pt x="35" y="100"/>
                </a:cubicBezTo>
                <a:cubicBezTo>
                  <a:pt x="35" y="135"/>
                  <a:pt x="64" y="164"/>
                  <a:pt x="99" y="164"/>
                </a:cubicBezTo>
                <a:cubicBezTo>
                  <a:pt x="135" y="164"/>
                  <a:pt x="163" y="135"/>
                  <a:pt x="163" y="10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1C4D7F1-1F60-405F-AF77-9EBFAE2116E0}"/>
              </a:ext>
            </a:extLst>
          </p:cNvPr>
          <p:cNvSpPr/>
          <p:nvPr userDrawn="1"/>
        </p:nvSpPr>
        <p:spPr>
          <a:xfrm>
            <a:off x="550800" y="5445223"/>
            <a:ext cx="6192000" cy="66521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>
                <a:solidFill>
                  <a:schemeClr val="bg2"/>
                </a:solidFill>
              </a:rPr>
              <a:t>http://social-web-macht-schule.de/spenden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EA55F85-7F7F-45E5-AB7E-3F0434891F52}"/>
              </a:ext>
            </a:extLst>
          </p:cNvPr>
          <p:cNvSpPr txBox="1"/>
          <p:nvPr userDrawn="1"/>
        </p:nvSpPr>
        <p:spPr>
          <a:xfrm>
            <a:off x="550466" y="4941167"/>
            <a:ext cx="6192000" cy="504056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62050" algn="l"/>
              </a:tabLst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Und wenn Sie uns unterstützen möchten:</a:t>
            </a:r>
          </a:p>
        </p:txBody>
      </p:sp>
      <p:pic>
        <p:nvPicPr>
          <p:cNvPr id="2" name="Grafik 1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7BEA8718-2AF4-3EC7-66D2-BE15E4B1C3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9" b="53698"/>
          <a:stretch/>
        </p:blipFill>
        <p:spPr>
          <a:xfrm>
            <a:off x="7369713" y="738136"/>
            <a:ext cx="2680744" cy="60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71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WmS_Blau_Titelfolie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820151" y="6309323"/>
            <a:ext cx="2844800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D7BE746-8403-422D-A240-D3AC1E16C790}"/>
              </a:ext>
            </a:extLst>
          </p:cNvPr>
          <p:cNvGrpSpPr/>
          <p:nvPr userDrawn="1"/>
        </p:nvGrpSpPr>
        <p:grpSpPr>
          <a:xfrm>
            <a:off x="4114045" y="1196579"/>
            <a:ext cx="3963910" cy="4464843"/>
            <a:chOff x="2123728" y="1268413"/>
            <a:chExt cx="4769888" cy="5372675"/>
          </a:xfrm>
          <a:solidFill>
            <a:schemeClr val="accent5"/>
          </a:solidFill>
        </p:grpSpPr>
        <p:sp>
          <p:nvSpPr>
            <p:cNvPr id="11" name="Gleichschenkliges Dreieck 10">
              <a:extLst>
                <a:ext uri="{FF2B5EF4-FFF2-40B4-BE49-F238E27FC236}">
                  <a16:creationId xmlns:a16="http://schemas.microsoft.com/office/drawing/2014/main" id="{85E417E6-1059-455F-AE74-52FFF30571A3}"/>
                </a:ext>
              </a:extLst>
            </p:cNvPr>
            <p:cNvSpPr/>
            <p:nvPr userDrawn="1"/>
          </p:nvSpPr>
          <p:spPr>
            <a:xfrm rot="8270932">
              <a:off x="4497969" y="3792481"/>
              <a:ext cx="2395647" cy="2848607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35528C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0A4850F6-49EC-469E-B84C-DDC984B9FD51}"/>
                </a:ext>
              </a:extLst>
            </p:cNvPr>
            <p:cNvSpPr/>
            <p:nvPr userDrawn="1"/>
          </p:nvSpPr>
          <p:spPr>
            <a:xfrm>
              <a:off x="2123728" y="1268413"/>
              <a:ext cx="4356819" cy="4356819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0" cap="none" spc="0" normalizeH="0" baseline="0" noProof="0">
                <a:ln>
                  <a:noFill/>
                </a:ln>
                <a:solidFill>
                  <a:srgbClr val="48CC5A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Textplatzhalter 16">
            <a:extLst>
              <a:ext uri="{FF2B5EF4-FFF2-40B4-BE49-F238E27FC236}">
                <a16:creationId xmlns:a16="http://schemas.microsoft.com/office/drawing/2014/main" id="{43495DFA-72A5-4682-BD9F-16846C9B04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3792" y="2636838"/>
            <a:ext cx="4610100" cy="1584325"/>
          </a:xfrm>
          <a:prstGeom prst="rect">
            <a:avLst/>
          </a:prstGeom>
        </p:spPr>
        <p:txBody>
          <a:bodyPr/>
          <a:lstStyle>
            <a:lvl1pPr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Dankeschön.</a:t>
            </a:r>
          </a:p>
        </p:txBody>
      </p:sp>
      <p:pic>
        <p:nvPicPr>
          <p:cNvPr id="14" name="Picture 2" descr="P:\000179_queo_GmbH_(interne_Projekte)\Social Web macht Schule\Entwicklung Markenidentität und Logo\work\140725_SWmS_Logo_farbig_negativ_RGB.png">
            <a:extLst>
              <a:ext uri="{FF2B5EF4-FFF2-40B4-BE49-F238E27FC236}">
                <a16:creationId xmlns:a16="http://schemas.microsoft.com/office/drawing/2014/main" id="{02DA9297-B961-401D-A5FC-619947AF0E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26677" y="476606"/>
            <a:ext cx="1438274" cy="773987"/>
          </a:xfrm>
          <a:prstGeom prst="rect">
            <a:avLst/>
          </a:prstGeom>
          <a:noFill/>
        </p:spPr>
      </p:pic>
      <p:pic>
        <p:nvPicPr>
          <p:cNvPr id="2" name="Grafik 1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4DF74B1B-D347-C85D-9778-D9ADB2B37D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9" b="53698"/>
          <a:stretch/>
        </p:blipFill>
        <p:spPr>
          <a:xfrm>
            <a:off x="7369713" y="738136"/>
            <a:ext cx="2680744" cy="60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01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F786ABCB-54D3-4F09-A64F-1864E1F9D478}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D7D34F6-A77E-4DB6-99CB-2036FFAE24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5040000" cy="6858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67A5EF8-B9CA-475E-9C52-6BBA17E83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98427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ebin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97B58A5-471C-4639-93B8-E0B8E9F87626}"/>
              </a:ext>
            </a:extLst>
          </p:cNvPr>
          <p:cNvSpPr/>
          <p:nvPr userDrawn="1"/>
        </p:nvSpPr>
        <p:spPr>
          <a:xfrm>
            <a:off x="7152000" y="-5762"/>
            <a:ext cx="5040000" cy="6858000"/>
          </a:xfrm>
          <a:prstGeom prst="rect">
            <a:avLst/>
          </a:prstGeom>
          <a:solidFill>
            <a:srgbClr val="DCDCD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F9FFAF0-E566-4D98-BF67-5D70174935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52000" y="0"/>
            <a:ext cx="5040000" cy="6858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67A5EF8-B9CA-475E-9C52-6BBA17E83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" name="Picture 2" descr="P:\000179_queo_GmbH_(interne_Projekte)\Social Web macht Schule\Entwicklung Markenidentität und Logo\work\140725_SWmS_Logo_farbig_RGB.png">
            <a:extLst>
              <a:ext uri="{FF2B5EF4-FFF2-40B4-BE49-F238E27FC236}">
                <a16:creationId xmlns:a16="http://schemas.microsoft.com/office/drawing/2014/main" id="{8C9FB51B-587D-4D38-B135-E2ADB888DB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49" y="5601631"/>
            <a:ext cx="1438275" cy="774700"/>
          </a:xfrm>
          <a:prstGeom prst="rect">
            <a:avLst/>
          </a:prstGeom>
          <a:noFill/>
        </p:spPr>
      </p:pic>
      <p:pic>
        <p:nvPicPr>
          <p:cNvPr id="2" name="Grafik 1" descr="Ein Bild, das Schrift, Text, Logo, Grafiken enthält.&#10;&#10;KI-generierte Inhalte können fehlerhaft sein.">
            <a:extLst>
              <a:ext uri="{FF2B5EF4-FFF2-40B4-BE49-F238E27FC236}">
                <a16:creationId xmlns:a16="http://schemas.microsoft.com/office/drawing/2014/main" id="{BE8A4D83-2BBF-5AD3-5DB8-FAB2BEA426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4" b="43728"/>
          <a:stretch/>
        </p:blipFill>
        <p:spPr>
          <a:xfrm>
            <a:off x="2099578" y="5884626"/>
            <a:ext cx="2273487" cy="49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64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ebin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25210390-2203-405A-A625-335761817BFE}"/>
              </a:ext>
            </a:extLst>
          </p:cNvPr>
          <p:cNvSpPr/>
          <p:nvPr userDrawn="1"/>
        </p:nvSpPr>
        <p:spPr>
          <a:xfrm>
            <a:off x="0" y="-5762"/>
            <a:ext cx="12192000" cy="3783678"/>
          </a:xfrm>
          <a:prstGeom prst="rect">
            <a:avLst/>
          </a:prstGeom>
          <a:solidFill>
            <a:srgbClr val="DCDCD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5FAD34-FDAC-4792-A708-6792EAF0E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2" descr="P:\000179_queo_GmbH_(interne_Projekte)\Social Web macht Schule\Entwicklung Markenidentität und Logo\work\140725_SWmS_Logo_farbig_RGB.png">
            <a:extLst>
              <a:ext uri="{FF2B5EF4-FFF2-40B4-BE49-F238E27FC236}">
                <a16:creationId xmlns:a16="http://schemas.microsoft.com/office/drawing/2014/main" id="{74509EC1-D048-4D93-8585-981DC53C82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6676" y="476250"/>
            <a:ext cx="1438275" cy="774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4624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A24F-7ED2-42E6-9860-3A30749C6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1461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mS_Blau_Titelfolie_grü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543819" y="4941168"/>
            <a:ext cx="4224469" cy="1252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Referent</a:t>
            </a:r>
          </a:p>
        </p:txBody>
      </p:sp>
      <p:sp>
        <p:nvSpPr>
          <p:cNvPr id="15" name="Abgerundetes Rechteck 7">
            <a:extLst>
              <a:ext uri="{FF2B5EF4-FFF2-40B4-BE49-F238E27FC236}">
                <a16:creationId xmlns:a16="http://schemas.microsoft.com/office/drawing/2014/main" id="{75705528-8DC8-4987-A29D-51A8B80A60F6}"/>
              </a:ext>
            </a:extLst>
          </p:cNvPr>
          <p:cNvSpPr/>
          <p:nvPr/>
        </p:nvSpPr>
        <p:spPr>
          <a:xfrm>
            <a:off x="3179800" y="1683667"/>
            <a:ext cx="5832475" cy="2232247"/>
          </a:xfrm>
          <a:prstGeom prst="round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35528C"/>
              </a:solidFill>
              <a:effectLst/>
              <a:uLnTx/>
              <a:uFillTx/>
            </a:endParaRPr>
          </a:p>
        </p:txBody>
      </p:sp>
      <p:sp>
        <p:nvSpPr>
          <p:cNvPr id="16" name="Gleichschenkliges Dreieck 15">
            <a:extLst>
              <a:ext uri="{FF2B5EF4-FFF2-40B4-BE49-F238E27FC236}">
                <a16:creationId xmlns:a16="http://schemas.microsoft.com/office/drawing/2014/main" id="{5873D74C-5584-4F95-BB44-D89EA029F9BC}"/>
              </a:ext>
            </a:extLst>
          </p:cNvPr>
          <p:cNvSpPr/>
          <p:nvPr/>
        </p:nvSpPr>
        <p:spPr>
          <a:xfrm rot="12175139">
            <a:off x="4864041" y="2325727"/>
            <a:ext cx="2395647" cy="2848607"/>
          </a:xfrm>
          <a:prstGeom prst="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35528C"/>
              </a:solidFill>
              <a:effectLst/>
              <a:uLnTx/>
              <a:uFillTx/>
            </a:endParaRPr>
          </a:p>
        </p:txBody>
      </p:sp>
      <p:sp>
        <p:nvSpPr>
          <p:cNvPr id="14" name="Textplatzhalter 16">
            <a:extLst>
              <a:ext uri="{FF2B5EF4-FFF2-40B4-BE49-F238E27FC236}">
                <a16:creationId xmlns:a16="http://schemas.microsoft.com/office/drawing/2014/main" id="{A033A1B3-4688-42BE-A200-5CF8D7B3F7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9553" y="1755030"/>
            <a:ext cx="5832000" cy="2088000"/>
          </a:xfrm>
          <a:prstGeom prst="rect">
            <a:avLst/>
          </a:prstGeom>
        </p:spPr>
        <p:txBody>
          <a:bodyPr lIns="360000" tIns="360000" rIns="360000" bIns="360000"/>
          <a:lstStyle>
            <a:lvl1pPr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Titel hinzufügen</a:t>
            </a:r>
          </a:p>
          <a:p>
            <a:pPr lvl="0"/>
            <a:r>
              <a:rPr lang="de-DE"/>
              <a:t>Auch zweizeilig geht</a:t>
            </a:r>
          </a:p>
        </p:txBody>
      </p:sp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527052" y="475200"/>
            <a:ext cx="8449269" cy="792000"/>
          </a:xfrm>
          <a:prstGeom prst="rect">
            <a:avLst/>
          </a:prstGeom>
        </p:spPr>
        <p:txBody>
          <a:bodyPr lIns="0" anchor="t"/>
          <a:lstStyle>
            <a:lvl1pPr>
              <a:defRPr sz="16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490482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mS_Blau_Kap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1" y="2492899"/>
            <a:ext cx="11137900" cy="3599929"/>
          </a:xfrm>
          <a:prstGeom prst="rect">
            <a:avLst/>
          </a:prstGeom>
        </p:spPr>
        <p:txBody>
          <a:bodyPr lIns="0"/>
          <a:lstStyle>
            <a:lvl1pPr>
              <a:buNone/>
              <a:defRPr sz="4800" b="1">
                <a:solidFill>
                  <a:schemeClr val="bg2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/>
              <a:t>Titel hinzufügen</a:t>
            </a:r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86E0BF74-C673-460E-BC8F-12145A153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20151" y="6309323"/>
            <a:ext cx="2844800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141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mS_Blau_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>
          <a:xfrm>
            <a:off x="527052" y="1008000"/>
            <a:ext cx="8449269" cy="620800"/>
          </a:xfrm>
          <a:prstGeom prst="rect">
            <a:avLst/>
          </a:prstGeom>
        </p:spPr>
        <p:txBody>
          <a:bodyPr lIns="0" anchor="t"/>
          <a:lstStyle>
            <a:lvl1pPr>
              <a:defRPr sz="2800" b="1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de-DE"/>
              <a:t>Titelmasterformat bearbeiten</a:t>
            </a:r>
          </a:p>
        </p:txBody>
      </p:sp>
      <p:sp>
        <p:nvSpPr>
          <p:cNvPr id="19" name="Inhaltsplatzhalter 2"/>
          <p:cNvSpPr>
            <a:spLocks noGrp="1"/>
          </p:cNvSpPr>
          <p:nvPr>
            <p:ph idx="17"/>
          </p:nvPr>
        </p:nvSpPr>
        <p:spPr>
          <a:xfrm>
            <a:off x="527381" y="1844824"/>
            <a:ext cx="9700219" cy="410445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="1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27381" y="6309320"/>
            <a:ext cx="8160907" cy="36004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0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768908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mS_Blau_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>
          <a:xfrm>
            <a:off x="527052" y="475200"/>
            <a:ext cx="8449269" cy="620800"/>
          </a:xfrm>
          <a:prstGeom prst="rect">
            <a:avLst/>
          </a:prstGeom>
        </p:spPr>
        <p:txBody>
          <a:bodyPr lIns="0" anchor="t"/>
          <a:lstStyle>
            <a:lvl1pPr>
              <a:defRPr sz="2800" b="1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de-DE"/>
              <a:t>Titelmasterformat bearbeiten</a:t>
            </a:r>
          </a:p>
        </p:txBody>
      </p:sp>
      <p:sp>
        <p:nvSpPr>
          <p:cNvPr id="19" name="Inhaltsplatzhalter 2"/>
          <p:cNvSpPr>
            <a:spLocks noGrp="1"/>
          </p:cNvSpPr>
          <p:nvPr>
            <p:ph idx="17"/>
          </p:nvPr>
        </p:nvSpPr>
        <p:spPr>
          <a:xfrm>
            <a:off x="527381" y="1844824"/>
            <a:ext cx="9700219" cy="410445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="1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27381" y="6309320"/>
            <a:ext cx="8160907" cy="36004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0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Quelle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86E0BF74-C673-460E-BC8F-12145A153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20151" y="6309323"/>
            <a:ext cx="2844800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908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mS_Blau_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50467" y="2132856"/>
            <a:ext cx="9702000" cy="3960440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4800" baseline="0">
                <a:solidFill>
                  <a:schemeClr val="bg2"/>
                </a:solidFill>
              </a:defRPr>
            </a:lvl2pPr>
            <a:lvl3pPr marL="914400" indent="0">
              <a:buNone/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/>
              <a:t>Text hinzufügen</a:t>
            </a:r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527052" y="475200"/>
            <a:ext cx="8449269" cy="619200"/>
          </a:xfrm>
          <a:prstGeom prst="rect">
            <a:avLst/>
          </a:prstGeom>
        </p:spPr>
        <p:txBody>
          <a:bodyPr lIns="0" anchor="t"/>
          <a:lstStyle>
            <a:lvl1pPr>
              <a:defRPr sz="2800" b="1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de-DE"/>
              <a:t>Titelmasterformat bearbeiten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86E0BF74-C673-460E-BC8F-12145A153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20151" y="6309323"/>
            <a:ext cx="2844800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3402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mS_Blau_textzentrie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1" y="3140968"/>
            <a:ext cx="11137900" cy="3384376"/>
          </a:xfrm>
          <a:prstGeom prst="rect">
            <a:avLst/>
          </a:prstGeom>
        </p:spPr>
        <p:txBody>
          <a:bodyPr lIns="0"/>
          <a:lstStyle>
            <a:lvl1pPr algn="ctr">
              <a:buNone/>
              <a:defRPr sz="3200" b="1">
                <a:solidFill>
                  <a:schemeClr val="bg2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27342107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WmS_Blau_Ap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21"/>
          <p:cNvSpPr>
            <a:spLocks noGrp="1"/>
          </p:cNvSpPr>
          <p:nvPr>
            <p:ph type="pic" sz="quarter" idx="15"/>
          </p:nvPr>
        </p:nvSpPr>
        <p:spPr>
          <a:xfrm>
            <a:off x="7632171" y="1598643"/>
            <a:ext cx="3960000" cy="4860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19" name="Bildplatzhalter 21"/>
          <p:cNvSpPr>
            <a:spLocks noGrp="1"/>
          </p:cNvSpPr>
          <p:nvPr>
            <p:ph type="pic" sz="quarter" idx="17"/>
          </p:nvPr>
        </p:nvSpPr>
        <p:spPr>
          <a:xfrm>
            <a:off x="335360" y="2636912"/>
            <a:ext cx="2340000" cy="19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527052" y="475200"/>
            <a:ext cx="8449269" cy="619200"/>
          </a:xfrm>
          <a:prstGeom prst="rect">
            <a:avLst/>
          </a:prstGeom>
        </p:spPr>
        <p:txBody>
          <a:bodyPr lIns="0" anchor="t"/>
          <a:lstStyle>
            <a:lvl1pPr>
              <a:lnSpc>
                <a:spcPts val="3200"/>
              </a:lnSpc>
              <a:defRPr sz="2800" baseline="0">
                <a:solidFill>
                  <a:schemeClr val="bg2"/>
                </a:solidFill>
              </a:defRPr>
            </a:lvl1pPr>
          </a:lstStyle>
          <a:p>
            <a:r>
              <a:rPr lang="de-DE"/>
              <a:t>Titel einfügen</a:t>
            </a:r>
          </a:p>
        </p:txBody>
      </p:sp>
      <p:sp>
        <p:nvSpPr>
          <p:cNvPr id="20" name="Bildplatzhalter 21"/>
          <p:cNvSpPr>
            <a:spLocks noGrp="1"/>
          </p:cNvSpPr>
          <p:nvPr>
            <p:ph type="pic" sz="quarter" idx="18"/>
          </p:nvPr>
        </p:nvSpPr>
        <p:spPr>
          <a:xfrm>
            <a:off x="3119672" y="1598643"/>
            <a:ext cx="3960000" cy="4860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3326450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86E0BF74-C673-460E-BC8F-12145A153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20151" y="6309323"/>
            <a:ext cx="2844800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27491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mS_Blau_Titelfolie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63848D0-D56E-4A56-A176-A29966EEB654}"/>
              </a:ext>
            </a:extLst>
          </p:cNvPr>
          <p:cNvGrpSpPr/>
          <p:nvPr userDrawn="1"/>
        </p:nvGrpSpPr>
        <p:grpSpPr>
          <a:xfrm>
            <a:off x="4114045" y="1196579"/>
            <a:ext cx="3963910" cy="4464843"/>
            <a:chOff x="2123728" y="1268413"/>
            <a:chExt cx="4769888" cy="5372675"/>
          </a:xfrm>
        </p:grpSpPr>
        <p:sp>
          <p:nvSpPr>
            <p:cNvPr id="8" name="Gleichschenkliges Dreieck 7">
              <a:extLst>
                <a:ext uri="{FF2B5EF4-FFF2-40B4-BE49-F238E27FC236}">
                  <a16:creationId xmlns:a16="http://schemas.microsoft.com/office/drawing/2014/main" id="{8B263E3D-3E79-49D7-80C6-BFE050E8F368}"/>
                </a:ext>
              </a:extLst>
            </p:cNvPr>
            <p:cNvSpPr/>
            <p:nvPr userDrawn="1"/>
          </p:nvSpPr>
          <p:spPr>
            <a:xfrm rot="8270932">
              <a:off x="4497969" y="3792481"/>
              <a:ext cx="2395647" cy="2848607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35528C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0837518D-15AE-4403-840C-845E3995C7E6}"/>
                </a:ext>
              </a:extLst>
            </p:cNvPr>
            <p:cNvSpPr/>
            <p:nvPr userDrawn="1"/>
          </p:nvSpPr>
          <p:spPr>
            <a:xfrm>
              <a:off x="2123728" y="1268413"/>
              <a:ext cx="4356819" cy="4356819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0" cap="none" spc="0" normalizeH="0" baseline="0" noProof="0">
                <a:ln>
                  <a:noFill/>
                </a:ln>
                <a:solidFill>
                  <a:srgbClr val="48CC5A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Textplatzhalt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223792" y="2636838"/>
            <a:ext cx="4610100" cy="1584325"/>
          </a:xfrm>
          <a:prstGeom prst="rect">
            <a:avLst/>
          </a:prstGeom>
        </p:spPr>
        <p:txBody>
          <a:bodyPr/>
          <a:lstStyle>
            <a:lvl1pPr>
              <a:buNone/>
              <a:defRPr sz="3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Dankeschön hinzufügen</a:t>
            </a:r>
          </a:p>
        </p:txBody>
      </p:sp>
    </p:spTree>
    <p:extLst>
      <p:ext uri="{BB962C8B-B14F-4D97-AF65-F5344CB8AC3E}">
        <p14:creationId xmlns:p14="http://schemas.microsoft.com/office/powerpoint/2010/main" val="653578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WmS_Blau_Titelfolie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0D3B3544-9BE9-4309-B7B6-FEDA6AA498A6}"/>
              </a:ext>
            </a:extLst>
          </p:cNvPr>
          <p:cNvGrpSpPr/>
          <p:nvPr userDrawn="1"/>
        </p:nvGrpSpPr>
        <p:grpSpPr>
          <a:xfrm>
            <a:off x="4114045" y="1196579"/>
            <a:ext cx="3963910" cy="4464843"/>
            <a:chOff x="2123728" y="1268413"/>
            <a:chExt cx="4769888" cy="5372675"/>
          </a:xfrm>
        </p:grpSpPr>
        <p:sp>
          <p:nvSpPr>
            <p:cNvPr id="11" name="Gleichschenkliges Dreieck 10">
              <a:extLst>
                <a:ext uri="{FF2B5EF4-FFF2-40B4-BE49-F238E27FC236}">
                  <a16:creationId xmlns:a16="http://schemas.microsoft.com/office/drawing/2014/main" id="{076E31B2-0A11-4006-BD98-749CFB58BC97}"/>
                </a:ext>
              </a:extLst>
            </p:cNvPr>
            <p:cNvSpPr/>
            <p:nvPr userDrawn="1"/>
          </p:nvSpPr>
          <p:spPr>
            <a:xfrm rot="8270932">
              <a:off x="4497969" y="3792481"/>
              <a:ext cx="2395647" cy="2848607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35528C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D67944BE-7CC2-45C5-B617-5F375ED514C7}"/>
                </a:ext>
              </a:extLst>
            </p:cNvPr>
            <p:cNvSpPr/>
            <p:nvPr userDrawn="1"/>
          </p:nvSpPr>
          <p:spPr>
            <a:xfrm>
              <a:off x="2123728" y="1268413"/>
              <a:ext cx="4356819" cy="4356819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0" cap="none" spc="0" normalizeH="0" baseline="0" noProof="0">
                <a:ln>
                  <a:noFill/>
                </a:ln>
                <a:solidFill>
                  <a:srgbClr val="48CC5A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Textplatzhalter 16">
            <a:extLst>
              <a:ext uri="{FF2B5EF4-FFF2-40B4-BE49-F238E27FC236}">
                <a16:creationId xmlns:a16="http://schemas.microsoft.com/office/drawing/2014/main" id="{F715261D-1451-4772-AC67-CB24AF1B04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3792" y="2636838"/>
            <a:ext cx="4610100" cy="1584325"/>
          </a:xfrm>
          <a:prstGeom prst="rect">
            <a:avLst/>
          </a:prstGeom>
        </p:spPr>
        <p:txBody>
          <a:bodyPr/>
          <a:lstStyle>
            <a:lvl1pPr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Dankeschön.</a:t>
            </a:r>
          </a:p>
        </p:txBody>
      </p:sp>
      <p:pic>
        <p:nvPicPr>
          <p:cNvPr id="14" name="Picture 2" descr="P:\000179_queo_GmbH_(interne_Projekte)\Social Web macht Schule\Entwicklung Markenidentität und Logo\work\140725_SWmS_Logo_farbig_negativ_RGB.png">
            <a:extLst>
              <a:ext uri="{FF2B5EF4-FFF2-40B4-BE49-F238E27FC236}">
                <a16:creationId xmlns:a16="http://schemas.microsoft.com/office/drawing/2014/main" id="{2D1FD32D-0449-4E27-9338-3C1D2A41F0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26677" y="476606"/>
            <a:ext cx="1438274" cy="773987"/>
          </a:xfrm>
          <a:prstGeom prst="rect">
            <a:avLst/>
          </a:prstGeom>
          <a:noFill/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5A608C55-4439-41B1-B3A8-D8463191F8D2}"/>
              </a:ext>
            </a:extLst>
          </p:cNvPr>
          <p:cNvSpPr/>
          <p:nvPr userDrawn="1"/>
        </p:nvSpPr>
        <p:spPr>
          <a:xfrm>
            <a:off x="550800" y="5445223"/>
            <a:ext cx="6192000" cy="66521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>
                <a:solidFill>
                  <a:schemeClr val="bg2"/>
                </a:solidFill>
              </a:rPr>
              <a:t>http://social-web-macht-schule.de/spenden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D8B46DE-5813-48FF-8372-04179AAC269E}"/>
              </a:ext>
            </a:extLst>
          </p:cNvPr>
          <p:cNvSpPr txBox="1"/>
          <p:nvPr userDrawn="1"/>
        </p:nvSpPr>
        <p:spPr>
          <a:xfrm>
            <a:off x="550466" y="4941167"/>
            <a:ext cx="6192000" cy="504056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62050" algn="l"/>
              </a:tabLst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Und wenn Sie uns unterstützen möchten:</a:t>
            </a:r>
          </a:p>
        </p:txBody>
      </p:sp>
      <p:sp>
        <p:nvSpPr>
          <p:cNvPr id="19" name="Freeform 36">
            <a:extLst>
              <a:ext uri="{FF2B5EF4-FFF2-40B4-BE49-F238E27FC236}">
                <a16:creationId xmlns:a16="http://schemas.microsoft.com/office/drawing/2014/main" id="{A4015DB3-25B4-41AF-80FD-84BF4AE25063}"/>
              </a:ext>
            </a:extLst>
          </p:cNvPr>
          <p:cNvSpPr>
            <a:spLocks noEditPoints="1"/>
          </p:cNvSpPr>
          <p:nvPr userDrawn="1"/>
        </p:nvSpPr>
        <p:spPr bwMode="gray">
          <a:xfrm>
            <a:off x="550800" y="3862800"/>
            <a:ext cx="488495" cy="487458"/>
          </a:xfrm>
          <a:custGeom>
            <a:avLst/>
            <a:gdLst>
              <a:gd name="T0" fmla="*/ 49 w 199"/>
              <a:gd name="T1" fmla="*/ 100 h 199"/>
              <a:gd name="T2" fmla="*/ 99 w 199"/>
              <a:gd name="T3" fmla="*/ 49 h 199"/>
              <a:gd name="T4" fmla="*/ 150 w 199"/>
              <a:gd name="T5" fmla="*/ 100 h 199"/>
              <a:gd name="T6" fmla="*/ 99 w 199"/>
              <a:gd name="T7" fmla="*/ 150 h 199"/>
              <a:gd name="T8" fmla="*/ 49 w 199"/>
              <a:gd name="T9" fmla="*/ 100 h 199"/>
              <a:gd name="T10" fmla="*/ 152 w 199"/>
              <a:gd name="T11" fmla="*/ 0 h 199"/>
              <a:gd name="T12" fmla="*/ 47 w 199"/>
              <a:gd name="T13" fmla="*/ 0 h 199"/>
              <a:gd name="T14" fmla="*/ 0 w 199"/>
              <a:gd name="T15" fmla="*/ 47 h 199"/>
              <a:gd name="T16" fmla="*/ 0 w 199"/>
              <a:gd name="T17" fmla="*/ 152 h 199"/>
              <a:gd name="T18" fmla="*/ 47 w 199"/>
              <a:gd name="T19" fmla="*/ 199 h 199"/>
              <a:gd name="T20" fmla="*/ 152 w 199"/>
              <a:gd name="T21" fmla="*/ 199 h 199"/>
              <a:gd name="T22" fmla="*/ 199 w 199"/>
              <a:gd name="T23" fmla="*/ 152 h 199"/>
              <a:gd name="T24" fmla="*/ 199 w 199"/>
              <a:gd name="T25" fmla="*/ 47 h 199"/>
              <a:gd name="T26" fmla="*/ 152 w 199"/>
              <a:gd name="T27" fmla="*/ 0 h 199"/>
              <a:gd name="T28" fmla="*/ 47 w 199"/>
              <a:gd name="T29" fmla="*/ 12 h 199"/>
              <a:gd name="T30" fmla="*/ 152 w 199"/>
              <a:gd name="T31" fmla="*/ 12 h 199"/>
              <a:gd name="T32" fmla="*/ 187 w 199"/>
              <a:gd name="T33" fmla="*/ 47 h 199"/>
              <a:gd name="T34" fmla="*/ 187 w 199"/>
              <a:gd name="T35" fmla="*/ 152 h 199"/>
              <a:gd name="T36" fmla="*/ 152 w 199"/>
              <a:gd name="T37" fmla="*/ 187 h 199"/>
              <a:gd name="T38" fmla="*/ 47 w 199"/>
              <a:gd name="T39" fmla="*/ 187 h 199"/>
              <a:gd name="T40" fmla="*/ 12 w 199"/>
              <a:gd name="T41" fmla="*/ 152 h 199"/>
              <a:gd name="T42" fmla="*/ 12 w 199"/>
              <a:gd name="T43" fmla="*/ 47 h 199"/>
              <a:gd name="T44" fmla="*/ 47 w 199"/>
              <a:gd name="T45" fmla="*/ 12 h 199"/>
              <a:gd name="T46" fmla="*/ 162 w 199"/>
              <a:gd name="T47" fmla="*/ 27 h 199"/>
              <a:gd name="T48" fmla="*/ 152 w 199"/>
              <a:gd name="T49" fmla="*/ 37 h 199"/>
              <a:gd name="T50" fmla="*/ 162 w 199"/>
              <a:gd name="T51" fmla="*/ 48 h 199"/>
              <a:gd name="T52" fmla="*/ 173 w 199"/>
              <a:gd name="T53" fmla="*/ 37 h 199"/>
              <a:gd name="T54" fmla="*/ 162 w 199"/>
              <a:gd name="T55" fmla="*/ 27 h 199"/>
              <a:gd name="T56" fmla="*/ 163 w 199"/>
              <a:gd name="T57" fmla="*/ 100 h 199"/>
              <a:gd name="T58" fmla="*/ 99 w 199"/>
              <a:gd name="T59" fmla="*/ 36 h 199"/>
              <a:gd name="T60" fmla="*/ 35 w 199"/>
              <a:gd name="T61" fmla="*/ 100 h 199"/>
              <a:gd name="T62" fmla="*/ 99 w 199"/>
              <a:gd name="T63" fmla="*/ 164 h 199"/>
              <a:gd name="T64" fmla="*/ 163 w 199"/>
              <a:gd name="T65" fmla="*/ 10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9" h="199">
                <a:moveTo>
                  <a:pt x="49" y="100"/>
                </a:moveTo>
                <a:cubicBezTo>
                  <a:pt x="49" y="72"/>
                  <a:pt x="71" y="49"/>
                  <a:pt x="99" y="49"/>
                </a:cubicBezTo>
                <a:cubicBezTo>
                  <a:pt x="127" y="49"/>
                  <a:pt x="150" y="72"/>
                  <a:pt x="150" y="100"/>
                </a:cubicBezTo>
                <a:cubicBezTo>
                  <a:pt x="150" y="128"/>
                  <a:pt x="127" y="150"/>
                  <a:pt x="99" y="150"/>
                </a:cubicBezTo>
                <a:cubicBezTo>
                  <a:pt x="71" y="150"/>
                  <a:pt x="49" y="128"/>
                  <a:pt x="49" y="100"/>
                </a:cubicBezTo>
                <a:close/>
                <a:moveTo>
                  <a:pt x="152" y="0"/>
                </a:moveTo>
                <a:cubicBezTo>
                  <a:pt x="47" y="0"/>
                  <a:pt x="47" y="0"/>
                  <a:pt x="47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78"/>
                  <a:pt x="21" y="199"/>
                  <a:pt x="47" y="199"/>
                </a:cubicBezTo>
                <a:cubicBezTo>
                  <a:pt x="152" y="199"/>
                  <a:pt x="152" y="199"/>
                  <a:pt x="152" y="199"/>
                </a:cubicBezTo>
                <a:cubicBezTo>
                  <a:pt x="178" y="199"/>
                  <a:pt x="199" y="178"/>
                  <a:pt x="199" y="152"/>
                </a:cubicBezTo>
                <a:cubicBezTo>
                  <a:pt x="199" y="47"/>
                  <a:pt x="199" y="47"/>
                  <a:pt x="199" y="47"/>
                </a:cubicBezTo>
                <a:cubicBezTo>
                  <a:pt x="199" y="21"/>
                  <a:pt x="178" y="0"/>
                  <a:pt x="152" y="0"/>
                </a:cubicBezTo>
                <a:close/>
                <a:moveTo>
                  <a:pt x="47" y="12"/>
                </a:moveTo>
                <a:cubicBezTo>
                  <a:pt x="152" y="12"/>
                  <a:pt x="152" y="12"/>
                  <a:pt x="152" y="12"/>
                </a:cubicBezTo>
                <a:cubicBezTo>
                  <a:pt x="171" y="12"/>
                  <a:pt x="187" y="28"/>
                  <a:pt x="187" y="47"/>
                </a:cubicBezTo>
                <a:cubicBezTo>
                  <a:pt x="187" y="152"/>
                  <a:pt x="187" y="152"/>
                  <a:pt x="187" y="152"/>
                </a:cubicBezTo>
                <a:cubicBezTo>
                  <a:pt x="187" y="171"/>
                  <a:pt x="171" y="187"/>
                  <a:pt x="152" y="187"/>
                </a:cubicBezTo>
                <a:cubicBezTo>
                  <a:pt x="47" y="187"/>
                  <a:pt x="47" y="187"/>
                  <a:pt x="47" y="187"/>
                </a:cubicBezTo>
                <a:cubicBezTo>
                  <a:pt x="28" y="187"/>
                  <a:pt x="12" y="171"/>
                  <a:pt x="12" y="152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28"/>
                  <a:pt x="28" y="12"/>
                  <a:pt x="47" y="12"/>
                </a:cubicBezTo>
                <a:close/>
                <a:moveTo>
                  <a:pt x="162" y="27"/>
                </a:moveTo>
                <a:cubicBezTo>
                  <a:pt x="156" y="27"/>
                  <a:pt x="152" y="32"/>
                  <a:pt x="152" y="37"/>
                </a:cubicBezTo>
                <a:cubicBezTo>
                  <a:pt x="152" y="43"/>
                  <a:pt x="156" y="48"/>
                  <a:pt x="162" y="48"/>
                </a:cubicBezTo>
                <a:cubicBezTo>
                  <a:pt x="168" y="48"/>
                  <a:pt x="173" y="43"/>
                  <a:pt x="173" y="37"/>
                </a:cubicBezTo>
                <a:cubicBezTo>
                  <a:pt x="173" y="32"/>
                  <a:pt x="168" y="27"/>
                  <a:pt x="162" y="27"/>
                </a:cubicBezTo>
                <a:close/>
                <a:moveTo>
                  <a:pt x="163" y="100"/>
                </a:moveTo>
                <a:cubicBezTo>
                  <a:pt x="163" y="64"/>
                  <a:pt x="135" y="36"/>
                  <a:pt x="99" y="36"/>
                </a:cubicBezTo>
                <a:cubicBezTo>
                  <a:pt x="64" y="36"/>
                  <a:pt x="35" y="64"/>
                  <a:pt x="35" y="100"/>
                </a:cubicBezTo>
                <a:cubicBezTo>
                  <a:pt x="35" y="135"/>
                  <a:pt x="64" y="164"/>
                  <a:pt x="99" y="164"/>
                </a:cubicBezTo>
                <a:cubicBezTo>
                  <a:pt x="135" y="164"/>
                  <a:pt x="163" y="135"/>
                  <a:pt x="163" y="10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61E1FE8-3CDC-4271-8179-67FE81A9D4B0}"/>
              </a:ext>
            </a:extLst>
          </p:cNvPr>
          <p:cNvSpPr/>
          <p:nvPr userDrawn="1"/>
        </p:nvSpPr>
        <p:spPr>
          <a:xfrm>
            <a:off x="1199456" y="3771892"/>
            <a:ext cx="2088232" cy="665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err="1">
                <a:solidFill>
                  <a:schemeClr val="bg2"/>
                </a:solidFill>
              </a:rPr>
              <a:t>mobbingmops</a:t>
            </a:r>
            <a:endParaRPr lang="de-DE" sz="2400">
              <a:solidFill>
                <a:schemeClr val="bg2"/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C9F0729F-34EF-46A2-992E-58782592CCCA}"/>
              </a:ext>
            </a:extLst>
          </p:cNvPr>
          <p:cNvSpPr/>
          <p:nvPr userDrawn="1"/>
        </p:nvSpPr>
        <p:spPr>
          <a:xfrm>
            <a:off x="1199456" y="2719122"/>
            <a:ext cx="2695538" cy="665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err="1">
                <a:solidFill>
                  <a:schemeClr val="bg2"/>
                </a:solidFill>
              </a:rPr>
              <a:t>socialwebmachtschule</a:t>
            </a:r>
            <a:endParaRPr lang="de-DE" sz="2000">
              <a:solidFill>
                <a:schemeClr val="bg2"/>
              </a:solidFill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F64A4459-325D-4FA2-A4DB-CFD81DBB7A1C}"/>
              </a:ext>
            </a:extLst>
          </p:cNvPr>
          <p:cNvSpPr>
            <a:spLocks/>
          </p:cNvSpPr>
          <p:nvPr userDrawn="1"/>
        </p:nvSpPr>
        <p:spPr bwMode="gray">
          <a:xfrm>
            <a:off x="550800" y="1577580"/>
            <a:ext cx="252582" cy="537865"/>
          </a:xfrm>
          <a:custGeom>
            <a:avLst/>
            <a:gdLst>
              <a:gd name="T0" fmla="*/ 63 w 95"/>
              <a:gd name="T1" fmla="*/ 60 h 202"/>
              <a:gd name="T2" fmla="*/ 63 w 95"/>
              <a:gd name="T3" fmla="*/ 44 h 202"/>
              <a:gd name="T4" fmla="*/ 72 w 95"/>
              <a:gd name="T5" fmla="*/ 34 h 202"/>
              <a:gd name="T6" fmla="*/ 94 w 95"/>
              <a:gd name="T7" fmla="*/ 34 h 202"/>
              <a:gd name="T8" fmla="*/ 94 w 95"/>
              <a:gd name="T9" fmla="*/ 0 h 202"/>
              <a:gd name="T10" fmla="*/ 63 w 95"/>
              <a:gd name="T11" fmla="*/ 0 h 202"/>
              <a:gd name="T12" fmla="*/ 21 w 95"/>
              <a:gd name="T13" fmla="*/ 42 h 202"/>
              <a:gd name="T14" fmla="*/ 21 w 95"/>
              <a:gd name="T15" fmla="*/ 60 h 202"/>
              <a:gd name="T16" fmla="*/ 0 w 95"/>
              <a:gd name="T17" fmla="*/ 60 h 202"/>
              <a:gd name="T18" fmla="*/ 0 w 95"/>
              <a:gd name="T19" fmla="*/ 85 h 202"/>
              <a:gd name="T20" fmla="*/ 0 w 95"/>
              <a:gd name="T21" fmla="*/ 101 h 202"/>
              <a:gd name="T22" fmla="*/ 21 w 95"/>
              <a:gd name="T23" fmla="*/ 101 h 202"/>
              <a:gd name="T24" fmla="*/ 21 w 95"/>
              <a:gd name="T25" fmla="*/ 202 h 202"/>
              <a:gd name="T26" fmla="*/ 61 w 95"/>
              <a:gd name="T27" fmla="*/ 202 h 202"/>
              <a:gd name="T28" fmla="*/ 61 w 95"/>
              <a:gd name="T29" fmla="*/ 101 h 202"/>
              <a:gd name="T30" fmla="*/ 91 w 95"/>
              <a:gd name="T31" fmla="*/ 101 h 202"/>
              <a:gd name="T32" fmla="*/ 92 w 95"/>
              <a:gd name="T33" fmla="*/ 85 h 202"/>
              <a:gd name="T34" fmla="*/ 95 w 95"/>
              <a:gd name="T35" fmla="*/ 60 h 202"/>
              <a:gd name="T36" fmla="*/ 63 w 95"/>
              <a:gd name="T37" fmla="*/ 6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5" h="202">
                <a:moveTo>
                  <a:pt x="63" y="60"/>
                </a:moveTo>
                <a:cubicBezTo>
                  <a:pt x="63" y="44"/>
                  <a:pt x="63" y="44"/>
                  <a:pt x="63" y="44"/>
                </a:cubicBezTo>
                <a:cubicBezTo>
                  <a:pt x="63" y="36"/>
                  <a:pt x="68" y="34"/>
                  <a:pt x="72" y="34"/>
                </a:cubicBezTo>
                <a:cubicBezTo>
                  <a:pt x="75" y="34"/>
                  <a:pt x="94" y="34"/>
                  <a:pt x="94" y="34"/>
                </a:cubicBezTo>
                <a:cubicBezTo>
                  <a:pt x="94" y="0"/>
                  <a:pt x="94" y="0"/>
                  <a:pt x="94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28" y="0"/>
                  <a:pt x="21" y="25"/>
                  <a:pt x="21" y="42"/>
                </a:cubicBezTo>
                <a:cubicBezTo>
                  <a:pt x="21" y="60"/>
                  <a:pt x="21" y="60"/>
                  <a:pt x="21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101"/>
                  <a:pt x="0" y="101"/>
                  <a:pt x="0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21" y="147"/>
                  <a:pt x="21" y="202"/>
                  <a:pt x="21" y="202"/>
                </a:cubicBezTo>
                <a:cubicBezTo>
                  <a:pt x="61" y="202"/>
                  <a:pt x="61" y="202"/>
                  <a:pt x="61" y="202"/>
                </a:cubicBezTo>
                <a:cubicBezTo>
                  <a:pt x="61" y="202"/>
                  <a:pt x="61" y="146"/>
                  <a:pt x="61" y="101"/>
                </a:cubicBezTo>
                <a:cubicBezTo>
                  <a:pt x="91" y="101"/>
                  <a:pt x="91" y="101"/>
                  <a:pt x="91" y="101"/>
                </a:cubicBezTo>
                <a:cubicBezTo>
                  <a:pt x="92" y="85"/>
                  <a:pt x="92" y="85"/>
                  <a:pt x="92" y="85"/>
                </a:cubicBezTo>
                <a:cubicBezTo>
                  <a:pt x="95" y="60"/>
                  <a:pt x="95" y="60"/>
                  <a:pt x="95" y="60"/>
                </a:cubicBezTo>
                <a:lnTo>
                  <a:pt x="63" y="6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0964D5E7-AA0C-4648-A8AD-48EC829DBBAA}"/>
              </a:ext>
            </a:extLst>
          </p:cNvPr>
          <p:cNvSpPr/>
          <p:nvPr userDrawn="1"/>
        </p:nvSpPr>
        <p:spPr>
          <a:xfrm>
            <a:off x="1199456" y="1513902"/>
            <a:ext cx="2088232" cy="665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>
                <a:solidFill>
                  <a:schemeClr val="bg2"/>
                </a:solidFill>
              </a:rPr>
              <a:t>Social Web macht Schule</a:t>
            </a:r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7FB4EEDD-2B55-4659-960C-D22273953BF9}"/>
              </a:ext>
            </a:extLst>
          </p:cNvPr>
          <p:cNvSpPr>
            <a:spLocks noEditPoints="1"/>
          </p:cNvSpPr>
          <p:nvPr userDrawn="1"/>
        </p:nvSpPr>
        <p:spPr bwMode="gray">
          <a:xfrm>
            <a:off x="550800" y="2808002"/>
            <a:ext cx="488495" cy="487458"/>
          </a:xfrm>
          <a:custGeom>
            <a:avLst/>
            <a:gdLst>
              <a:gd name="T0" fmla="*/ 49 w 199"/>
              <a:gd name="T1" fmla="*/ 100 h 199"/>
              <a:gd name="T2" fmla="*/ 99 w 199"/>
              <a:gd name="T3" fmla="*/ 49 h 199"/>
              <a:gd name="T4" fmla="*/ 150 w 199"/>
              <a:gd name="T5" fmla="*/ 100 h 199"/>
              <a:gd name="T6" fmla="*/ 99 w 199"/>
              <a:gd name="T7" fmla="*/ 150 h 199"/>
              <a:gd name="T8" fmla="*/ 49 w 199"/>
              <a:gd name="T9" fmla="*/ 100 h 199"/>
              <a:gd name="T10" fmla="*/ 152 w 199"/>
              <a:gd name="T11" fmla="*/ 0 h 199"/>
              <a:gd name="T12" fmla="*/ 47 w 199"/>
              <a:gd name="T13" fmla="*/ 0 h 199"/>
              <a:gd name="T14" fmla="*/ 0 w 199"/>
              <a:gd name="T15" fmla="*/ 47 h 199"/>
              <a:gd name="T16" fmla="*/ 0 w 199"/>
              <a:gd name="T17" fmla="*/ 152 h 199"/>
              <a:gd name="T18" fmla="*/ 47 w 199"/>
              <a:gd name="T19" fmla="*/ 199 h 199"/>
              <a:gd name="T20" fmla="*/ 152 w 199"/>
              <a:gd name="T21" fmla="*/ 199 h 199"/>
              <a:gd name="T22" fmla="*/ 199 w 199"/>
              <a:gd name="T23" fmla="*/ 152 h 199"/>
              <a:gd name="T24" fmla="*/ 199 w 199"/>
              <a:gd name="T25" fmla="*/ 47 h 199"/>
              <a:gd name="T26" fmla="*/ 152 w 199"/>
              <a:gd name="T27" fmla="*/ 0 h 199"/>
              <a:gd name="T28" fmla="*/ 47 w 199"/>
              <a:gd name="T29" fmla="*/ 12 h 199"/>
              <a:gd name="T30" fmla="*/ 152 w 199"/>
              <a:gd name="T31" fmla="*/ 12 h 199"/>
              <a:gd name="T32" fmla="*/ 187 w 199"/>
              <a:gd name="T33" fmla="*/ 47 h 199"/>
              <a:gd name="T34" fmla="*/ 187 w 199"/>
              <a:gd name="T35" fmla="*/ 152 h 199"/>
              <a:gd name="T36" fmla="*/ 152 w 199"/>
              <a:gd name="T37" fmla="*/ 187 h 199"/>
              <a:gd name="T38" fmla="*/ 47 w 199"/>
              <a:gd name="T39" fmla="*/ 187 h 199"/>
              <a:gd name="T40" fmla="*/ 12 w 199"/>
              <a:gd name="T41" fmla="*/ 152 h 199"/>
              <a:gd name="T42" fmla="*/ 12 w 199"/>
              <a:gd name="T43" fmla="*/ 47 h 199"/>
              <a:gd name="T44" fmla="*/ 47 w 199"/>
              <a:gd name="T45" fmla="*/ 12 h 199"/>
              <a:gd name="T46" fmla="*/ 162 w 199"/>
              <a:gd name="T47" fmla="*/ 27 h 199"/>
              <a:gd name="T48" fmla="*/ 152 w 199"/>
              <a:gd name="T49" fmla="*/ 37 h 199"/>
              <a:gd name="T50" fmla="*/ 162 w 199"/>
              <a:gd name="T51" fmla="*/ 48 h 199"/>
              <a:gd name="T52" fmla="*/ 173 w 199"/>
              <a:gd name="T53" fmla="*/ 37 h 199"/>
              <a:gd name="T54" fmla="*/ 162 w 199"/>
              <a:gd name="T55" fmla="*/ 27 h 199"/>
              <a:gd name="T56" fmla="*/ 163 w 199"/>
              <a:gd name="T57" fmla="*/ 100 h 199"/>
              <a:gd name="T58" fmla="*/ 99 w 199"/>
              <a:gd name="T59" fmla="*/ 36 h 199"/>
              <a:gd name="T60" fmla="*/ 35 w 199"/>
              <a:gd name="T61" fmla="*/ 100 h 199"/>
              <a:gd name="T62" fmla="*/ 99 w 199"/>
              <a:gd name="T63" fmla="*/ 164 h 199"/>
              <a:gd name="T64" fmla="*/ 163 w 199"/>
              <a:gd name="T65" fmla="*/ 10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9" h="199">
                <a:moveTo>
                  <a:pt x="49" y="100"/>
                </a:moveTo>
                <a:cubicBezTo>
                  <a:pt x="49" y="72"/>
                  <a:pt x="71" y="49"/>
                  <a:pt x="99" y="49"/>
                </a:cubicBezTo>
                <a:cubicBezTo>
                  <a:pt x="127" y="49"/>
                  <a:pt x="150" y="72"/>
                  <a:pt x="150" y="100"/>
                </a:cubicBezTo>
                <a:cubicBezTo>
                  <a:pt x="150" y="128"/>
                  <a:pt x="127" y="150"/>
                  <a:pt x="99" y="150"/>
                </a:cubicBezTo>
                <a:cubicBezTo>
                  <a:pt x="71" y="150"/>
                  <a:pt x="49" y="128"/>
                  <a:pt x="49" y="100"/>
                </a:cubicBezTo>
                <a:close/>
                <a:moveTo>
                  <a:pt x="152" y="0"/>
                </a:moveTo>
                <a:cubicBezTo>
                  <a:pt x="47" y="0"/>
                  <a:pt x="47" y="0"/>
                  <a:pt x="47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78"/>
                  <a:pt x="21" y="199"/>
                  <a:pt x="47" y="199"/>
                </a:cubicBezTo>
                <a:cubicBezTo>
                  <a:pt x="152" y="199"/>
                  <a:pt x="152" y="199"/>
                  <a:pt x="152" y="199"/>
                </a:cubicBezTo>
                <a:cubicBezTo>
                  <a:pt x="178" y="199"/>
                  <a:pt x="199" y="178"/>
                  <a:pt x="199" y="152"/>
                </a:cubicBezTo>
                <a:cubicBezTo>
                  <a:pt x="199" y="47"/>
                  <a:pt x="199" y="47"/>
                  <a:pt x="199" y="47"/>
                </a:cubicBezTo>
                <a:cubicBezTo>
                  <a:pt x="199" y="21"/>
                  <a:pt x="178" y="0"/>
                  <a:pt x="152" y="0"/>
                </a:cubicBezTo>
                <a:close/>
                <a:moveTo>
                  <a:pt x="47" y="12"/>
                </a:moveTo>
                <a:cubicBezTo>
                  <a:pt x="152" y="12"/>
                  <a:pt x="152" y="12"/>
                  <a:pt x="152" y="12"/>
                </a:cubicBezTo>
                <a:cubicBezTo>
                  <a:pt x="171" y="12"/>
                  <a:pt x="187" y="28"/>
                  <a:pt x="187" y="47"/>
                </a:cubicBezTo>
                <a:cubicBezTo>
                  <a:pt x="187" y="152"/>
                  <a:pt x="187" y="152"/>
                  <a:pt x="187" y="152"/>
                </a:cubicBezTo>
                <a:cubicBezTo>
                  <a:pt x="187" y="171"/>
                  <a:pt x="171" y="187"/>
                  <a:pt x="152" y="187"/>
                </a:cubicBezTo>
                <a:cubicBezTo>
                  <a:pt x="47" y="187"/>
                  <a:pt x="47" y="187"/>
                  <a:pt x="47" y="187"/>
                </a:cubicBezTo>
                <a:cubicBezTo>
                  <a:pt x="28" y="187"/>
                  <a:pt x="12" y="171"/>
                  <a:pt x="12" y="152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28"/>
                  <a:pt x="28" y="12"/>
                  <a:pt x="47" y="12"/>
                </a:cubicBezTo>
                <a:close/>
                <a:moveTo>
                  <a:pt x="162" y="27"/>
                </a:moveTo>
                <a:cubicBezTo>
                  <a:pt x="156" y="27"/>
                  <a:pt x="152" y="32"/>
                  <a:pt x="152" y="37"/>
                </a:cubicBezTo>
                <a:cubicBezTo>
                  <a:pt x="152" y="43"/>
                  <a:pt x="156" y="48"/>
                  <a:pt x="162" y="48"/>
                </a:cubicBezTo>
                <a:cubicBezTo>
                  <a:pt x="168" y="48"/>
                  <a:pt x="173" y="43"/>
                  <a:pt x="173" y="37"/>
                </a:cubicBezTo>
                <a:cubicBezTo>
                  <a:pt x="173" y="32"/>
                  <a:pt x="168" y="27"/>
                  <a:pt x="162" y="27"/>
                </a:cubicBezTo>
                <a:close/>
                <a:moveTo>
                  <a:pt x="163" y="100"/>
                </a:moveTo>
                <a:cubicBezTo>
                  <a:pt x="163" y="64"/>
                  <a:pt x="135" y="36"/>
                  <a:pt x="99" y="36"/>
                </a:cubicBezTo>
                <a:cubicBezTo>
                  <a:pt x="64" y="36"/>
                  <a:pt x="35" y="64"/>
                  <a:pt x="35" y="100"/>
                </a:cubicBezTo>
                <a:cubicBezTo>
                  <a:pt x="35" y="135"/>
                  <a:pt x="64" y="164"/>
                  <a:pt x="99" y="164"/>
                </a:cubicBezTo>
                <a:cubicBezTo>
                  <a:pt x="135" y="164"/>
                  <a:pt x="163" y="135"/>
                  <a:pt x="163" y="10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3287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mS_Blau_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50467" y="2132856"/>
            <a:ext cx="9702000" cy="3960440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4800" baseline="0">
                <a:solidFill>
                  <a:schemeClr val="bg2"/>
                </a:solidFill>
              </a:defRPr>
            </a:lvl2pPr>
            <a:lvl3pPr marL="914400" indent="0">
              <a:buNone/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/>
              <a:t>Text hinzufügen</a:t>
            </a:r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527052" y="1008000"/>
            <a:ext cx="8449269" cy="854992"/>
          </a:xfrm>
          <a:prstGeom prst="rect">
            <a:avLst/>
          </a:prstGeom>
        </p:spPr>
        <p:txBody>
          <a:bodyPr lIns="0" anchor="t"/>
          <a:lstStyle>
            <a:lvl1pPr>
              <a:defRPr sz="2800" b="1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de-DE"/>
              <a:t>Titelmasterformat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340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mS_Blau_textzentrie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1" y="3140968"/>
            <a:ext cx="11137900" cy="3384376"/>
          </a:xfrm>
          <a:prstGeom prst="rect">
            <a:avLst/>
          </a:prstGeom>
        </p:spPr>
        <p:txBody>
          <a:bodyPr lIns="0"/>
          <a:lstStyle>
            <a:lvl1pPr algn="ctr">
              <a:buNone/>
              <a:defRPr sz="3200" b="1">
                <a:solidFill>
                  <a:schemeClr val="bg2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273421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WmS_Blau_Ap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21"/>
          <p:cNvSpPr>
            <a:spLocks noGrp="1"/>
          </p:cNvSpPr>
          <p:nvPr>
            <p:ph type="pic" sz="quarter" idx="15"/>
          </p:nvPr>
        </p:nvSpPr>
        <p:spPr>
          <a:xfrm>
            <a:off x="7632171" y="1598644"/>
            <a:ext cx="3963252" cy="4710679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19" name="Bildplatzhalter 21"/>
          <p:cNvSpPr>
            <a:spLocks noGrp="1"/>
          </p:cNvSpPr>
          <p:nvPr>
            <p:ph type="pic" sz="quarter" idx="17"/>
          </p:nvPr>
        </p:nvSpPr>
        <p:spPr>
          <a:xfrm>
            <a:off x="335360" y="2636912"/>
            <a:ext cx="2496277" cy="18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527052" y="908724"/>
            <a:ext cx="8449269" cy="504055"/>
          </a:xfrm>
          <a:prstGeom prst="rect">
            <a:avLst/>
          </a:prstGeom>
        </p:spPr>
        <p:txBody>
          <a:bodyPr lIns="0" anchor="t"/>
          <a:lstStyle>
            <a:lvl1pPr>
              <a:lnSpc>
                <a:spcPts val="3200"/>
              </a:lnSpc>
              <a:defRPr sz="2800" baseline="0">
                <a:solidFill>
                  <a:schemeClr val="bg2"/>
                </a:solidFill>
              </a:defRPr>
            </a:lvl1pPr>
          </a:lstStyle>
          <a:p>
            <a:r>
              <a:rPr lang="de-DE"/>
              <a:t>Titel einfügen</a:t>
            </a:r>
          </a:p>
        </p:txBody>
      </p:sp>
      <p:sp>
        <p:nvSpPr>
          <p:cNvPr id="20" name="Bildplatzhalter 21"/>
          <p:cNvSpPr>
            <a:spLocks noGrp="1"/>
          </p:cNvSpPr>
          <p:nvPr>
            <p:ph type="pic" sz="quarter" idx="18"/>
          </p:nvPr>
        </p:nvSpPr>
        <p:spPr>
          <a:xfrm>
            <a:off x="3119672" y="1598644"/>
            <a:ext cx="3978099" cy="472832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33264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749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mS_Blau_Titelfolie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63848D0-D56E-4A56-A176-A29966EEB654}"/>
              </a:ext>
            </a:extLst>
          </p:cNvPr>
          <p:cNvGrpSpPr/>
          <p:nvPr userDrawn="1"/>
        </p:nvGrpSpPr>
        <p:grpSpPr>
          <a:xfrm>
            <a:off x="4114045" y="1196579"/>
            <a:ext cx="3963910" cy="4464843"/>
            <a:chOff x="2123728" y="1268413"/>
            <a:chExt cx="4769888" cy="5372675"/>
          </a:xfrm>
        </p:grpSpPr>
        <p:sp>
          <p:nvSpPr>
            <p:cNvPr id="8" name="Gleichschenkliges Dreieck 7">
              <a:extLst>
                <a:ext uri="{FF2B5EF4-FFF2-40B4-BE49-F238E27FC236}">
                  <a16:creationId xmlns:a16="http://schemas.microsoft.com/office/drawing/2014/main" id="{8B263E3D-3E79-49D7-80C6-BFE050E8F368}"/>
                </a:ext>
              </a:extLst>
            </p:cNvPr>
            <p:cNvSpPr/>
            <p:nvPr userDrawn="1"/>
          </p:nvSpPr>
          <p:spPr>
            <a:xfrm rot="8270932">
              <a:off x="4497969" y="3792481"/>
              <a:ext cx="2395647" cy="2848607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35528C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0837518D-15AE-4403-840C-845E3995C7E6}"/>
                </a:ext>
              </a:extLst>
            </p:cNvPr>
            <p:cNvSpPr/>
            <p:nvPr userDrawn="1"/>
          </p:nvSpPr>
          <p:spPr>
            <a:xfrm>
              <a:off x="2123728" y="1268413"/>
              <a:ext cx="4356819" cy="4356819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0" cap="none" spc="0" normalizeH="0" baseline="0" noProof="0">
                <a:ln>
                  <a:noFill/>
                </a:ln>
                <a:solidFill>
                  <a:srgbClr val="48CC5A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Textplatzhalt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223792" y="2636838"/>
            <a:ext cx="4610100" cy="1584325"/>
          </a:xfrm>
          <a:prstGeom prst="rect">
            <a:avLst/>
          </a:prstGeom>
        </p:spPr>
        <p:txBody>
          <a:bodyPr/>
          <a:lstStyle>
            <a:lvl1pPr>
              <a:buNone/>
              <a:defRPr sz="3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Dankeschön hinzufügen</a:t>
            </a:r>
          </a:p>
        </p:txBody>
      </p:sp>
    </p:spTree>
    <p:extLst>
      <p:ext uri="{BB962C8B-B14F-4D97-AF65-F5344CB8AC3E}">
        <p14:creationId xmlns:p14="http://schemas.microsoft.com/office/powerpoint/2010/main" val="65357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A24F-7ED2-42E6-9860-3A30749C6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0679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4.jpeg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527052" y="6309321"/>
            <a:ext cx="1728523" cy="360040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397FD4DE-9888-4755-9599-89FDA0A235A1}" type="datetimeFigureOut">
              <a:rPr lang="de-DE" smtClean="0"/>
              <a:pPr/>
              <a:t>29.07.2025</a:t>
            </a:fld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235200" y="630932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/>
              <a:t>Social Web macht Schule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27051" y="2708275"/>
            <a:ext cx="11137900" cy="3384550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62050" algn="l"/>
              </a:tabLst>
            </a:pPr>
            <a:endParaRPr kumimoji="0" lang="de-DE" sz="4800" b="1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P:\000179_queo_GmbH_(interne_Projekte)\Social Web macht Schule\Entwicklung Markenidentität und Logo\work\140725_SWmS_Logo_farbig_negativ_RGB.png">
            <a:extLst>
              <a:ext uri="{FF2B5EF4-FFF2-40B4-BE49-F238E27FC236}">
                <a16:creationId xmlns:a16="http://schemas.microsoft.com/office/drawing/2014/main" id="{7A6C5F82-5266-4687-B150-DE9C973FA3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26677" y="476606"/>
            <a:ext cx="1438274" cy="773987"/>
          </a:xfrm>
          <a:prstGeom prst="rect">
            <a:avLst/>
          </a:prstGeom>
          <a:noFill/>
        </p:spPr>
      </p:pic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86E0BF74-C673-460E-BC8F-12145A153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20151" y="6309323"/>
            <a:ext cx="2844800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" name="Grafik 1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269AF543-B41D-99FB-667F-49A32D3DD59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9" b="53698"/>
          <a:stretch/>
        </p:blipFill>
        <p:spPr>
          <a:xfrm>
            <a:off x="7369713" y="738136"/>
            <a:ext cx="2680744" cy="60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5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0" r:id="rId2"/>
    <p:sldLayoutId id="2147483714" r:id="rId3"/>
    <p:sldLayoutId id="2147483721" r:id="rId4"/>
    <p:sldLayoutId id="2147483722" r:id="rId5"/>
    <p:sldLayoutId id="2147483715" r:id="rId6"/>
    <p:sldLayoutId id="2147483723" r:id="rId7"/>
    <p:sldLayoutId id="2147483717" r:id="rId8"/>
    <p:sldLayoutId id="2147483740" r:id="rId9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1162050" algn="l"/>
        </a:tabLs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527052" y="6309321"/>
            <a:ext cx="1728523" cy="360040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397FD4DE-9888-4755-9599-89FDA0A235A1}" type="datetimeFigureOut">
              <a:rPr lang="de-DE" smtClean="0"/>
              <a:pPr/>
              <a:t>29.07.2025</a:t>
            </a:fld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235200" y="630932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de-DE"/>
              <a:t>Social Web macht Schule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820151" y="6309323"/>
            <a:ext cx="2844800" cy="365125"/>
          </a:xfrm>
          <a:prstGeom prst="rect">
            <a:avLst/>
          </a:prstGeom>
        </p:spPr>
        <p:txBody>
          <a:bodyPr rIns="0"/>
          <a:lstStyle>
            <a:lvl1pPr algn="r">
              <a:defRPr sz="1400"/>
            </a:lvl1pPr>
          </a:lstStyle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527051" y="2708275"/>
            <a:ext cx="11137900" cy="3384550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62050" algn="l"/>
              </a:tabLst>
            </a:pPr>
            <a:endParaRPr kumimoji="0" lang="de-DE" sz="4800" b="1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P:\000179_queo_GmbH_(interne_Projekte)\Social Web macht Schule\Entwicklung Markenidentität und Logo\work\140725_SWmS_Logo_farbig_RGB.png">
            <a:extLst>
              <a:ext uri="{FF2B5EF4-FFF2-40B4-BE49-F238E27FC236}">
                <a16:creationId xmlns:a16="http://schemas.microsoft.com/office/drawing/2014/main" id="{17CAC8FC-C1D0-4E01-B533-2A3FF4427D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0226676" y="476250"/>
            <a:ext cx="1438275" cy="774700"/>
          </a:xfrm>
          <a:prstGeom prst="rect">
            <a:avLst/>
          </a:prstGeom>
          <a:noFill/>
        </p:spPr>
      </p:pic>
      <p:pic>
        <p:nvPicPr>
          <p:cNvPr id="2" name="Grafik 1" descr="Ein Bild, das Schrift, Text, Logo, Grafiken enthält.&#10;&#10;KI-generierte Inhalte können fehlerhaft sein.">
            <a:extLst>
              <a:ext uri="{FF2B5EF4-FFF2-40B4-BE49-F238E27FC236}">
                <a16:creationId xmlns:a16="http://schemas.microsoft.com/office/drawing/2014/main" id="{7059AC8F-996E-3E7B-1F84-E3146169576F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4" b="43728"/>
          <a:stretch/>
        </p:blipFill>
        <p:spPr>
          <a:xfrm>
            <a:off x="7789178" y="802257"/>
            <a:ext cx="2273487" cy="49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6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705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24" r:id="rId15"/>
    <p:sldLayoutId id="2147483725" r:id="rId16"/>
    <p:sldLayoutId id="2147483726" r:id="rId17"/>
    <p:sldLayoutId id="2147483727" r:id="rId18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1162050" algn="l"/>
        </a:tabLs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527052" y="6309321"/>
            <a:ext cx="1728523" cy="360040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235200" y="630932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527051" y="2708275"/>
            <a:ext cx="11137900" cy="3384550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62050" algn="l"/>
              </a:tabLst>
            </a:pPr>
            <a:endParaRPr kumimoji="0" lang="de-DE" sz="4800" b="1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P:\000179_queo_GmbH_(interne_Projekte)\Social Web macht Schule\Entwicklung Markenidentität und Logo\work\140725_SWmS_Logo_farbig_negativ_RGB.png">
            <a:extLst>
              <a:ext uri="{FF2B5EF4-FFF2-40B4-BE49-F238E27FC236}">
                <a16:creationId xmlns:a16="http://schemas.microsoft.com/office/drawing/2014/main" id="{7A6C5F82-5266-4687-B150-DE9C973FA3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26677" y="476606"/>
            <a:ext cx="1438274" cy="773987"/>
          </a:xfrm>
          <a:prstGeom prst="rect">
            <a:avLst/>
          </a:prstGeom>
          <a:noFill/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09921792-2E51-477D-B13A-D5DC8454C2C7}"/>
              </a:ext>
            </a:extLst>
          </p:cNvPr>
          <p:cNvSpPr txBox="1"/>
          <p:nvPr userDrawn="1"/>
        </p:nvSpPr>
        <p:spPr>
          <a:xfrm>
            <a:off x="10512823" y="1555200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Unterstützt von:</a:t>
            </a:r>
          </a:p>
        </p:txBody>
      </p:sp>
      <p:pic>
        <p:nvPicPr>
          <p:cNvPr id="16" name="Picture 2" descr="P:\000179_queo_GmbH_(interne_Projekte)\2018\P18-0344 Markenrollout_queo\Marken-Team\CD\Konzept\01_Logo\queo\queo_Logo_Status-queo_RGB_neg.png">
            <a:extLst>
              <a:ext uri="{FF2B5EF4-FFF2-40B4-BE49-F238E27FC236}">
                <a16:creationId xmlns:a16="http://schemas.microsoft.com/office/drawing/2014/main" id="{4751D9D8-DDB1-41E9-B897-DD85D272A0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062" y="1958400"/>
            <a:ext cx="850873" cy="31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86E0BF74-C673-460E-BC8F-12145A153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20151" y="6309323"/>
            <a:ext cx="2844800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A295CAF5-49C9-46FF-BDB7-E3E6528E2F5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75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tabLst>
          <a:tab pos="1162050" algn="l"/>
        </a:tabLs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Text, Elektronik, Screenshot, Webseite enthält.&#10;&#10;Automatisch generierte Beschreibung">
            <a:extLst>
              <a:ext uri="{FF2B5EF4-FFF2-40B4-BE49-F238E27FC236}">
                <a16:creationId xmlns:a16="http://schemas.microsoft.com/office/drawing/2014/main" id="{E4F8DBBB-DD2E-BFBF-2790-4A762C4C0E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070" y="7189990"/>
            <a:ext cx="2295791" cy="5099545"/>
          </a:xfrm>
          <a:prstGeom prst="rect">
            <a:avLst/>
          </a:prstGeom>
        </p:spPr>
      </p:pic>
      <p:pic>
        <p:nvPicPr>
          <p:cNvPr id="11" name="Grafik 10" descr="Ein Bild, das Text, Screenshot, Multimedia, Software enthält.&#10;&#10;Automatisch generierte Beschreibung">
            <a:extLst>
              <a:ext uri="{FF2B5EF4-FFF2-40B4-BE49-F238E27FC236}">
                <a16:creationId xmlns:a16="http://schemas.microsoft.com/office/drawing/2014/main" id="{440F496E-C47E-6FBF-6F49-30F430812D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631" y="7189990"/>
            <a:ext cx="2295791" cy="5099545"/>
          </a:xfrm>
          <a:prstGeom prst="rect">
            <a:avLst/>
          </a:prstGeom>
        </p:spPr>
      </p:pic>
      <p:pic>
        <p:nvPicPr>
          <p:cNvPr id="12" name="Grafik 11" descr="Ein Bild, das Text, Screenshot, Kleidung enthält.&#10;&#10;Automatisch generierte Beschreibung">
            <a:extLst>
              <a:ext uri="{FF2B5EF4-FFF2-40B4-BE49-F238E27FC236}">
                <a16:creationId xmlns:a16="http://schemas.microsoft.com/office/drawing/2014/main" id="{F3E7A786-4751-5DA7-7F80-06BF746AE3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" y="7189990"/>
            <a:ext cx="2295791" cy="5099545"/>
          </a:xfrm>
          <a:prstGeom prst="rect">
            <a:avLst/>
          </a:prstGeom>
        </p:spPr>
      </p:pic>
      <p:pic>
        <p:nvPicPr>
          <p:cNvPr id="13" name="Grafik 12" descr="Ein Bild, das Text, Screenshot, Software, Website enthält.&#10;&#10;Automatisch generierte Beschreibung">
            <a:extLst>
              <a:ext uri="{FF2B5EF4-FFF2-40B4-BE49-F238E27FC236}">
                <a16:creationId xmlns:a16="http://schemas.microsoft.com/office/drawing/2014/main" id="{98908520-4227-6019-7FB6-28A49676B4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873" y="7189990"/>
            <a:ext cx="2295791" cy="5099545"/>
          </a:xfrm>
          <a:prstGeom prst="rect">
            <a:avLst/>
          </a:prstGeom>
        </p:spPr>
      </p:pic>
      <p:pic>
        <p:nvPicPr>
          <p:cNvPr id="4" name="Grafik 3" descr="Ein Bild, das Text, Clipart, Screenshot, Diagramm enthält.&#10;&#10;KI-generierte Inhalte können fehlerhaft sein.">
            <a:extLst>
              <a:ext uri="{FF2B5EF4-FFF2-40B4-BE49-F238E27FC236}">
                <a16:creationId xmlns:a16="http://schemas.microsoft.com/office/drawing/2014/main" id="{B75AC2E2-BE45-C3CA-A2CF-948E0502A2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38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27F10-2F52-8DD4-1366-84BF7B9E2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23E78F7-F6BD-4858-6EDC-207F3786C41E}"/>
              </a:ext>
            </a:extLst>
          </p:cNvPr>
          <p:cNvSpPr/>
          <p:nvPr/>
        </p:nvSpPr>
        <p:spPr>
          <a:xfrm>
            <a:off x="2178269" y="1530395"/>
            <a:ext cx="7835461" cy="956773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8800" b="1" dirty="0">
                <a:solidFill>
                  <a:srgbClr val="FA6D1E"/>
                </a:solidFill>
                <a:latin typeface="Impact" panose="020B0806030902050204" pitchFamily="34" charset="0"/>
              </a:rPr>
              <a:t>Facts &amp; Fakes 2</a:t>
            </a:r>
            <a:endParaRPr lang="de-DE" sz="8800" b="1" kern="0" dirty="0">
              <a:solidFill>
                <a:srgbClr val="FA6D1E"/>
              </a:solidFill>
              <a:latin typeface="Impact" panose="020B0806030902050204" pitchFamily="34" charset="0"/>
              <a:ea typeface="Source Sans Pro"/>
              <a:cs typeface="Calibri"/>
            </a:endParaRPr>
          </a:p>
          <a:p>
            <a:pPr algn="ctr"/>
            <a:endParaRPr lang="de-DE" dirty="0">
              <a:solidFill>
                <a:srgbClr val="FA6D1E"/>
              </a:solidFill>
            </a:endParaRPr>
          </a:p>
        </p:txBody>
      </p:sp>
      <p:pic>
        <p:nvPicPr>
          <p:cNvPr id="5" name="Grafik 4" descr="Ein Bild, das Menschliches Gesicht, Anime, Animierter Cartoon, Animation enthält.&#10;&#10;Automatisch generierte Beschreibung">
            <a:extLst>
              <a:ext uri="{FF2B5EF4-FFF2-40B4-BE49-F238E27FC236}">
                <a16:creationId xmlns:a16="http://schemas.microsoft.com/office/drawing/2014/main" id="{1AC56EEC-87CE-DCCD-B156-755B9DF7D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1" y="1962838"/>
            <a:ext cx="11722556" cy="4815989"/>
          </a:xfrm>
          <a:prstGeom prst="rect">
            <a:avLst/>
          </a:prstGeom>
        </p:spPr>
      </p:pic>
      <p:pic>
        <p:nvPicPr>
          <p:cNvPr id="10" name="Grafik 9" descr="Ein Bild, das Text, Elektronik, Screenshot, Webseite enthält.&#10;&#10;Automatisch generierte Beschreibung">
            <a:extLst>
              <a:ext uri="{FF2B5EF4-FFF2-40B4-BE49-F238E27FC236}">
                <a16:creationId xmlns:a16="http://schemas.microsoft.com/office/drawing/2014/main" id="{CE52B7A7-C109-4222-C5CB-E3F8767711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070" y="7189990"/>
            <a:ext cx="2295791" cy="5099545"/>
          </a:xfrm>
          <a:prstGeom prst="rect">
            <a:avLst/>
          </a:prstGeom>
        </p:spPr>
      </p:pic>
      <p:pic>
        <p:nvPicPr>
          <p:cNvPr id="11" name="Grafik 10" descr="Ein Bild, das Text, Screenshot, Multimedia, Software enthält.&#10;&#10;Automatisch generierte Beschreibung">
            <a:extLst>
              <a:ext uri="{FF2B5EF4-FFF2-40B4-BE49-F238E27FC236}">
                <a16:creationId xmlns:a16="http://schemas.microsoft.com/office/drawing/2014/main" id="{D06A1EB2-1806-9AF9-026F-CA990E2D15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631" y="7189990"/>
            <a:ext cx="2295791" cy="5099545"/>
          </a:xfrm>
          <a:prstGeom prst="rect">
            <a:avLst/>
          </a:prstGeom>
        </p:spPr>
      </p:pic>
      <p:pic>
        <p:nvPicPr>
          <p:cNvPr id="12" name="Grafik 11" descr="Ein Bild, das Text, Screenshot, Kleidung enthält.&#10;&#10;Automatisch generierte Beschreibung">
            <a:extLst>
              <a:ext uri="{FF2B5EF4-FFF2-40B4-BE49-F238E27FC236}">
                <a16:creationId xmlns:a16="http://schemas.microsoft.com/office/drawing/2014/main" id="{6EA1E030-5C61-350C-D84A-E9343DE543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" y="7189990"/>
            <a:ext cx="2295791" cy="5099545"/>
          </a:xfrm>
          <a:prstGeom prst="rect">
            <a:avLst/>
          </a:prstGeom>
        </p:spPr>
      </p:pic>
      <p:pic>
        <p:nvPicPr>
          <p:cNvPr id="13" name="Grafik 12" descr="Ein Bild, das Text, Screenshot, Software, Website enthält.&#10;&#10;Automatisch generierte Beschreibung">
            <a:extLst>
              <a:ext uri="{FF2B5EF4-FFF2-40B4-BE49-F238E27FC236}">
                <a16:creationId xmlns:a16="http://schemas.microsoft.com/office/drawing/2014/main" id="{37E403E1-8FE6-A04E-926D-52BDC4BA3A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873" y="7189990"/>
            <a:ext cx="2295791" cy="509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63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BCA42A76-B8BA-DAC3-2F11-7154DE226F15}"/>
              </a:ext>
            </a:extLst>
          </p:cNvPr>
          <p:cNvSpPr/>
          <p:nvPr/>
        </p:nvSpPr>
        <p:spPr>
          <a:xfrm>
            <a:off x="15964" y="385907"/>
            <a:ext cx="5346037" cy="956773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6000" b="1" dirty="0">
                <a:solidFill>
                  <a:srgbClr val="FA6D1E"/>
                </a:solidFill>
                <a:latin typeface="Impact" panose="020B0806030902050204" pitchFamily="34" charset="0"/>
              </a:rPr>
              <a:t>Facts &amp; Fakes 2</a:t>
            </a:r>
            <a:endParaRPr lang="de-DE" sz="6000" b="1" kern="0" dirty="0">
              <a:solidFill>
                <a:srgbClr val="FA6D1E"/>
              </a:solidFill>
              <a:latin typeface="Impact" panose="020B0806030902050204" pitchFamily="34" charset="0"/>
              <a:ea typeface="Source Sans Pro"/>
              <a:cs typeface="Calibri"/>
            </a:endParaRPr>
          </a:p>
          <a:p>
            <a:pPr algn="ctr"/>
            <a:endParaRPr lang="de-DE" sz="1100" dirty="0">
              <a:solidFill>
                <a:srgbClr val="FA6D1E"/>
              </a:solidFill>
            </a:endParaRPr>
          </a:p>
        </p:txBody>
      </p:sp>
      <p:pic>
        <p:nvPicPr>
          <p:cNvPr id="2" name="Grafik 1" descr="Ein Bild, das Text, Elektronik, Screenshot, Webseite enthält.&#10;&#10;Automatisch generierte Beschreibung">
            <a:extLst>
              <a:ext uri="{FF2B5EF4-FFF2-40B4-BE49-F238E27FC236}">
                <a16:creationId xmlns:a16="http://schemas.microsoft.com/office/drawing/2014/main" id="{A6525B71-03F0-CA37-1FEC-1BA89DC20C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070" y="1593862"/>
            <a:ext cx="2295791" cy="5099545"/>
          </a:xfrm>
          <a:prstGeom prst="rect">
            <a:avLst/>
          </a:prstGeom>
        </p:spPr>
      </p:pic>
      <p:pic>
        <p:nvPicPr>
          <p:cNvPr id="3" name="Grafik 2" descr="Ein Bild, das Text, Screenshot, Multimedia, Software enthält.&#10;&#10;Automatisch generierte Beschreibung">
            <a:extLst>
              <a:ext uri="{FF2B5EF4-FFF2-40B4-BE49-F238E27FC236}">
                <a16:creationId xmlns:a16="http://schemas.microsoft.com/office/drawing/2014/main" id="{A8BDA37C-11D0-1A41-90A5-DB35CC7B5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631" y="1593862"/>
            <a:ext cx="2295791" cy="5099545"/>
          </a:xfrm>
          <a:prstGeom prst="rect">
            <a:avLst/>
          </a:prstGeom>
        </p:spPr>
      </p:pic>
      <p:pic>
        <p:nvPicPr>
          <p:cNvPr id="4" name="Grafik 3" descr="Ein Bild, das Text, Screenshot, Kleidung enthält.&#10;&#10;Automatisch generierte Beschreibung">
            <a:extLst>
              <a:ext uri="{FF2B5EF4-FFF2-40B4-BE49-F238E27FC236}">
                <a16:creationId xmlns:a16="http://schemas.microsoft.com/office/drawing/2014/main" id="{30A1E7A6-50C6-5ADC-7832-4A6F8F6F3D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" y="1593862"/>
            <a:ext cx="2295791" cy="5099545"/>
          </a:xfrm>
          <a:prstGeom prst="rect">
            <a:avLst/>
          </a:prstGeom>
        </p:spPr>
      </p:pic>
      <p:pic>
        <p:nvPicPr>
          <p:cNvPr id="6" name="Grafik 5" descr="Ein Bild, das Text, Screenshot, Software, Website enthält.&#10;&#10;Automatisch generierte Beschreibung">
            <a:extLst>
              <a:ext uri="{FF2B5EF4-FFF2-40B4-BE49-F238E27FC236}">
                <a16:creationId xmlns:a16="http://schemas.microsoft.com/office/drawing/2014/main" id="{3B38F82C-CE43-FF53-6F80-E299DA8F29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873" y="1593862"/>
            <a:ext cx="2295791" cy="509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81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EF9406D-240B-407A-B39E-9BC38C71B1E0}"/>
              </a:ext>
            </a:extLst>
          </p:cNvPr>
          <p:cNvGrpSpPr/>
          <p:nvPr/>
        </p:nvGrpSpPr>
        <p:grpSpPr>
          <a:xfrm>
            <a:off x="273597" y="529200"/>
            <a:ext cx="6214031" cy="5196308"/>
            <a:chOff x="273597" y="529200"/>
            <a:chExt cx="6214031" cy="5196308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18C2DDDA-6974-460F-BC1E-A5F3E165CA15}"/>
                </a:ext>
              </a:extLst>
            </p:cNvPr>
            <p:cNvSpPr txBox="1"/>
            <p:nvPr/>
          </p:nvSpPr>
          <p:spPr>
            <a:xfrm>
              <a:off x="273597" y="2691243"/>
              <a:ext cx="6214031" cy="25391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R="0" lvl="0" algn="r" defTabSz="914400" eaLnBrk="1" fontAlgn="auto" latinLnBrk="0" hangingPunct="1">
                <a:spcBef>
                  <a:spcPts val="0"/>
                </a:spcBef>
                <a:spcAft>
                  <a:spcPts val="1800"/>
                </a:spcAft>
                <a:buClrTx/>
                <a:buSzTx/>
                <a:tabLst/>
                <a:defRPr/>
              </a:pPr>
              <a:r>
                <a:rPr lang="de-DE" sz="2400" b="1" dirty="0"/>
                <a:t>Sachlichkeit?</a:t>
              </a:r>
            </a:p>
            <a:p>
              <a:pPr marR="0" lvl="0" algn="r" defTabSz="914400" eaLnBrk="1" fontAlgn="auto" latinLnBrk="0" hangingPunct="1">
                <a:spcBef>
                  <a:spcPts val="0"/>
                </a:spcBef>
                <a:spcAft>
                  <a:spcPts val="1800"/>
                </a:spcAft>
                <a:buClrTx/>
                <a:buSzTx/>
                <a:tabLst/>
                <a:defRPr/>
              </a:pPr>
              <a:r>
                <a:rPr lang="de-DE" sz="2400" b="1" dirty="0"/>
                <a:t>Nachvollziehbarkeit? </a:t>
              </a:r>
            </a:p>
            <a:p>
              <a:pPr marR="0" lvl="0" algn="r" defTabSz="914400" eaLnBrk="1" fontAlgn="auto" latinLnBrk="0" hangingPunct="1">
                <a:spcBef>
                  <a:spcPts val="0"/>
                </a:spcBef>
                <a:spcAft>
                  <a:spcPts val="1800"/>
                </a:spcAft>
                <a:buClrTx/>
                <a:buSzTx/>
                <a:tabLst/>
                <a:defRPr/>
              </a:pPr>
              <a:r>
                <a:rPr lang="de-DE" sz="2400" b="1" dirty="0"/>
                <a:t>Seriöse Webseite?</a:t>
              </a:r>
            </a:p>
            <a:p>
              <a:pPr marR="0" lvl="0" algn="r" defTabSz="914400" eaLnBrk="1" fontAlgn="auto" latinLnBrk="0" hangingPunct="1">
                <a:spcBef>
                  <a:spcPts val="0"/>
                </a:spcBef>
                <a:spcAft>
                  <a:spcPts val="1800"/>
                </a:spcAft>
                <a:buClrTx/>
                <a:buSzTx/>
                <a:tabLst/>
                <a:defRPr/>
              </a:pPr>
              <a:r>
                <a:rPr lang="de-DE" sz="2400" b="1" dirty="0"/>
                <a:t>Was steht im Impressum?</a:t>
              </a:r>
              <a:br>
                <a:rPr lang="de-DE" sz="2400" b="1" dirty="0"/>
              </a:br>
              <a:endParaRPr kumimoji="0" lang="de-DE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Source Sans Pro" charset="0"/>
                <a:cs typeface="Source Sans Pro" charset="0"/>
              </a:endParaRP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6C9ED1ED-AA67-4A25-920B-DA80F1B607F0}"/>
                </a:ext>
              </a:extLst>
            </p:cNvPr>
            <p:cNvSpPr txBox="1"/>
            <p:nvPr/>
          </p:nvSpPr>
          <p:spPr>
            <a:xfrm>
              <a:off x="675618" y="1620000"/>
              <a:ext cx="5756384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 algn="r">
                <a:defRPr/>
              </a:pPr>
              <a:r>
                <a:rPr lang="de-DE" sz="3600" b="1" kern="0" dirty="0">
                  <a:latin typeface="+mj-lt"/>
                  <a:ea typeface="Lato" charset="0"/>
                  <a:cs typeface="Lato" charset="0"/>
                </a:rPr>
                <a:t>1. Quellen kritisch überprüfen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EE56205C-8DBF-47BC-98DE-B44401AFB3BE}"/>
                </a:ext>
              </a:extLst>
            </p:cNvPr>
            <p:cNvSpPr txBox="1"/>
            <p:nvPr/>
          </p:nvSpPr>
          <p:spPr>
            <a:xfrm>
              <a:off x="4577161" y="529200"/>
              <a:ext cx="1854841" cy="495108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80000" tIns="108000" rIns="180000" bIns="10800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b="1" kern="0" dirty="0">
                  <a:solidFill>
                    <a:schemeClr val="tx2"/>
                  </a:solidFill>
                  <a:latin typeface="+mj-lt"/>
                  <a:ea typeface="Source Sans Pro" charset="0"/>
                  <a:cs typeface="Source Sans Pro" charset="0"/>
                </a:rPr>
                <a:t>Quellenarbeit</a:t>
              </a:r>
              <a:endParaRPr kumimoji="0" lang="de-DE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Source Sans Pro" charset="0"/>
                <a:cs typeface="Source Sans Pro" charset="0"/>
              </a:endParaRP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B56290CD-E28F-4262-9125-D504E1C87000}"/>
                </a:ext>
              </a:extLst>
            </p:cNvPr>
            <p:cNvSpPr txBox="1"/>
            <p:nvPr/>
          </p:nvSpPr>
          <p:spPr>
            <a:xfrm>
              <a:off x="2599183" y="5230400"/>
              <a:ext cx="3888445" cy="495108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80000" tIns="108000" rIns="180000" bIns="10800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b="1" kern="0" dirty="0">
                  <a:solidFill>
                    <a:schemeClr val="tx2"/>
                  </a:solidFill>
                  <a:latin typeface="+mj-lt"/>
                  <a:ea typeface="Source Sans Pro" charset="0"/>
                  <a:cs typeface="Source Sans Pro" charset="0"/>
                </a:rPr>
                <a:t>Seriöse vs. unseriöse Quellen</a:t>
              </a:r>
              <a:endParaRPr kumimoji="0" lang="de-DE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Source Sans Pro" charset="0"/>
                <a:cs typeface="Source Sans Pro" charset="0"/>
              </a:endParaRPr>
            </a:p>
          </p:txBody>
        </p:sp>
      </p:grp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4F34E0A0-0967-46EA-AD47-5BA48678664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6" b="4646"/>
          <a:stretch>
            <a:fillRect/>
          </a:stretch>
        </p:blipFill>
        <p:spPr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3275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Website, Webseite enthält.&#10;&#10;Automatisch generierte Beschreibung">
            <a:extLst>
              <a:ext uri="{FF2B5EF4-FFF2-40B4-BE49-F238E27FC236}">
                <a16:creationId xmlns:a16="http://schemas.microsoft.com/office/drawing/2014/main" id="{35F8D95A-D236-552D-4491-185288F4F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13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13" descr="Ein Bild, das Text, Buch enthält.&#10;&#10;Automatisch generierte Beschreibung">
            <a:extLst>
              <a:ext uri="{FF2B5EF4-FFF2-40B4-BE49-F238E27FC236}">
                <a16:creationId xmlns:a16="http://schemas.microsoft.com/office/drawing/2014/main" id="{128690AC-18EF-4CE4-AB70-7D116B843A7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036" b="-18036"/>
          <a:stretch/>
        </p:blipFill>
        <p:spPr/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0EC0D03-77B3-4568-A2EE-EDE17EAA2E62}"/>
              </a:ext>
            </a:extLst>
          </p:cNvPr>
          <p:cNvSpPr txBox="1"/>
          <p:nvPr/>
        </p:nvSpPr>
        <p:spPr>
          <a:xfrm>
            <a:off x="5759998" y="2729376"/>
            <a:ext cx="5821200" cy="25391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defTabSz="914400" eaLnBrk="1" fontAlgn="auto" latinLnBrk="0" hangingPunct="1"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Source Sans Pro" charset="0"/>
                <a:cs typeface="Source Sans Pro" charset="0"/>
              </a:rPr>
              <a:t>Vorsicht bei Daten und Statistiken!</a:t>
            </a:r>
          </a:p>
          <a:p>
            <a:pPr marR="0" lvl="0" defTabSz="914400" eaLnBrk="1" fontAlgn="auto" latinLnBrk="0" hangingPunct="1"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lang="de-DE" sz="2400" kern="0" dirty="0">
                <a:latin typeface="+mj-lt"/>
                <a:ea typeface="Source Sans Pro" charset="0"/>
                <a:cs typeface="Source Sans Pro" charset="0"/>
              </a:rPr>
              <a:t>Sind Zahlen und Behauptungen bei unabhängigen und seriösen Seiten zu finden?</a:t>
            </a:r>
          </a:p>
          <a:p>
            <a:pPr marR="0" lvl="0" defTabSz="914400" eaLnBrk="1" fontAlgn="auto" latinLnBrk="0" hangingPunct="1"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lang="de-DE" sz="2400" kern="0" dirty="0">
                <a:latin typeface="+mj-lt"/>
                <a:ea typeface="Source Sans Pro" charset="0"/>
                <a:cs typeface="Source Sans Pro" charset="0"/>
              </a:rPr>
              <a:t>Gibt es Infos bei Faktencheckportale?</a:t>
            </a:r>
          </a:p>
          <a:p>
            <a:pPr marR="0" lvl="0" defTabSz="914400" eaLnBrk="1" fontAlgn="auto" latinLnBrk="0" hangingPunct="1"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endParaRPr kumimoji="0" lang="de-DE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Source Sans Pro" charset="0"/>
              <a:cs typeface="Source Sans Pro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E01F275-06CA-4E80-9B64-D4E763E7F3F3}"/>
              </a:ext>
            </a:extLst>
          </p:cNvPr>
          <p:cNvSpPr txBox="1"/>
          <p:nvPr/>
        </p:nvSpPr>
        <p:spPr>
          <a:xfrm>
            <a:off x="5759998" y="2006199"/>
            <a:ext cx="599657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Lato" charset="0"/>
                <a:cs typeface="Lato" charset="0"/>
              </a:rPr>
              <a:t>2. Fakten recherchieren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320137F-3C19-4752-BACB-904FAA1E2812}"/>
              </a:ext>
            </a:extLst>
          </p:cNvPr>
          <p:cNvSpPr txBox="1"/>
          <p:nvPr/>
        </p:nvSpPr>
        <p:spPr>
          <a:xfrm>
            <a:off x="5759998" y="1341913"/>
            <a:ext cx="1554547" cy="49510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80000" tIns="108000" rIns="180000" bIns="108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Source Sans Pro" charset="0"/>
                <a:cs typeface="Source Sans Pro" charset="0"/>
              </a:rPr>
              <a:t>Faktencheck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C3F50F0-E0A3-4C37-82D4-DB78DF6C5137}"/>
              </a:ext>
            </a:extLst>
          </p:cNvPr>
          <p:cNvSpPr txBox="1"/>
          <p:nvPr/>
        </p:nvSpPr>
        <p:spPr>
          <a:xfrm>
            <a:off x="5760000" y="5747646"/>
            <a:ext cx="4808643" cy="495108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80000" tIns="108000" rIns="180000" bIns="108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Source Sans Pro" charset="0"/>
                <a:cs typeface="Source Sans Pro" charset="0"/>
              </a:rPr>
              <a:t>Mimikama.at, correktiv.org, ARD-Faktenfinder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11F4587-DBBA-4056-BFC1-5F012C7A1238}"/>
              </a:ext>
            </a:extLst>
          </p:cNvPr>
          <p:cNvSpPr/>
          <p:nvPr/>
        </p:nvSpPr>
        <p:spPr>
          <a:xfrm>
            <a:off x="0" y="0"/>
            <a:ext cx="5040000" cy="936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2865C84-AC09-488C-90A0-62BC153323BE}"/>
              </a:ext>
            </a:extLst>
          </p:cNvPr>
          <p:cNvSpPr/>
          <p:nvPr/>
        </p:nvSpPr>
        <p:spPr>
          <a:xfrm>
            <a:off x="0" y="5949279"/>
            <a:ext cx="5040000" cy="9087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560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5">
            <a:extLst>
              <a:ext uri="{FF2B5EF4-FFF2-40B4-BE49-F238E27FC236}">
                <a16:creationId xmlns:a16="http://schemas.microsoft.com/office/drawing/2014/main" id="{F217590A-99AB-411C-816E-6B8787513E34}"/>
              </a:ext>
            </a:extLst>
          </p:cNvPr>
          <p:cNvSpPr txBox="1"/>
          <p:nvPr/>
        </p:nvSpPr>
        <p:spPr>
          <a:xfrm>
            <a:off x="2498023" y="2956687"/>
            <a:ext cx="7205917" cy="1049106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0" tIns="108000" rIns="180000" bIns="108000" rtlCol="0" anchor="t">
            <a:spAutoFit/>
          </a:bodyPr>
          <a:lstStyle/>
          <a:p>
            <a:pPr algn="ctr">
              <a:defRPr/>
            </a:pPr>
            <a:endParaRPr lang="de-DE" b="1" kern="0">
              <a:solidFill>
                <a:schemeClr val="tx2"/>
              </a:solidFill>
              <a:latin typeface="+mj-lt"/>
              <a:ea typeface="Source Sans Pro"/>
            </a:endParaRPr>
          </a:p>
          <a:p>
            <a:pPr algn="ctr">
              <a:defRPr/>
            </a:pPr>
            <a:r>
              <a:rPr lang="de-DE" b="1" kern="0">
                <a:solidFill>
                  <a:schemeClr val="tx2"/>
                </a:solidFill>
                <a:latin typeface="+mj-lt"/>
                <a:ea typeface="Source Sans Pro"/>
              </a:rPr>
              <a:t>Vorstellung Spiele + Überleitung zu Pause (lionel)</a:t>
            </a:r>
            <a:endParaRPr lang="de-DE" b="1" kern="0">
              <a:solidFill>
                <a:schemeClr val="tx2"/>
              </a:solidFill>
              <a:ea typeface="Source Sans Pro"/>
              <a:cs typeface="Calibri"/>
            </a:endParaRPr>
          </a:p>
          <a:p>
            <a:pPr algn="ctr">
              <a:defRPr/>
            </a:pPr>
            <a:endParaRPr lang="de-DE" b="1" kern="0">
              <a:solidFill>
                <a:schemeClr val="tx2"/>
              </a:solidFill>
              <a:ea typeface="Source Sans Pro"/>
              <a:cs typeface="Calibri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E5B397EA-3BDA-40ED-8D4B-371C5DDAE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" y="-4159"/>
            <a:ext cx="12187707" cy="6866316"/>
          </a:xfrm>
          <a:prstGeom prst="rect">
            <a:avLst/>
          </a:prstGeom>
        </p:spPr>
      </p:pic>
      <p:sp>
        <p:nvSpPr>
          <p:cNvPr id="4" name="Textfeld 5">
            <a:extLst>
              <a:ext uri="{FF2B5EF4-FFF2-40B4-BE49-F238E27FC236}">
                <a16:creationId xmlns:a16="http://schemas.microsoft.com/office/drawing/2014/main" id="{316EB9C6-812F-7549-ADF0-E7A128F8408D}"/>
              </a:ext>
            </a:extLst>
          </p:cNvPr>
          <p:cNvSpPr txBox="1"/>
          <p:nvPr/>
        </p:nvSpPr>
        <p:spPr>
          <a:xfrm>
            <a:off x="151925" y="5942228"/>
            <a:ext cx="7840717" cy="664385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0" tIns="108000" rIns="180000" bIns="108000" rtlCol="0" anchor="t">
            <a:spAutoFit/>
          </a:bodyPr>
          <a:lstStyle/>
          <a:p>
            <a:pPr>
              <a:defRPr/>
            </a:pPr>
            <a:r>
              <a:rPr lang="de-DE" sz="2900" b="1" dirty="0">
                <a:solidFill>
                  <a:schemeClr val="bg2"/>
                </a:solidFill>
              </a:rPr>
              <a:t>https://www.getbadnews.com/books/german/</a:t>
            </a:r>
            <a:endParaRPr lang="de-DE" sz="2900" b="1" kern="0" dirty="0">
              <a:solidFill>
                <a:schemeClr val="bg2"/>
              </a:solidFill>
              <a:ea typeface="Source Sans Pro"/>
              <a:cs typeface="Calibri"/>
            </a:endParaRPr>
          </a:p>
        </p:txBody>
      </p:sp>
      <p:pic>
        <p:nvPicPr>
          <p:cNvPr id="6" name="Grafik 5" descr="Ein Bild, das Muster, Quadrat, Pixel, Design enthält.&#10;&#10;Automatisch generierte Beschreibung">
            <a:extLst>
              <a:ext uri="{FF2B5EF4-FFF2-40B4-BE49-F238E27FC236}">
                <a16:creationId xmlns:a16="http://schemas.microsoft.com/office/drawing/2014/main" id="{092920EC-DF90-12B0-4BF8-3AE249DBE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717" y="2956687"/>
            <a:ext cx="3809524" cy="38095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2588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14E6340A-ADCA-1E1F-668C-525A02B01A7B}"/>
              </a:ext>
            </a:extLst>
          </p:cNvPr>
          <p:cNvSpPr/>
          <p:nvPr/>
        </p:nvSpPr>
        <p:spPr>
          <a:xfrm>
            <a:off x="6029913" y="1362877"/>
            <a:ext cx="2492828" cy="250915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0" cmpd="thickThin">
            <a:solidFill>
              <a:srgbClr val="000000">
                <a:alpha val="54000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92828"/>
                      <a:gd name="connsiteY0" fmla="*/ 0 h 2509157"/>
                      <a:gd name="connsiteX1" fmla="*/ 473637 w 2492828"/>
                      <a:gd name="connsiteY1" fmla="*/ 0 h 2509157"/>
                      <a:gd name="connsiteX2" fmla="*/ 922346 w 2492828"/>
                      <a:gd name="connsiteY2" fmla="*/ 0 h 2509157"/>
                      <a:gd name="connsiteX3" fmla="*/ 1445840 w 2492828"/>
                      <a:gd name="connsiteY3" fmla="*/ 0 h 2509157"/>
                      <a:gd name="connsiteX4" fmla="*/ 1944406 w 2492828"/>
                      <a:gd name="connsiteY4" fmla="*/ 0 h 2509157"/>
                      <a:gd name="connsiteX5" fmla="*/ 2492828 w 2492828"/>
                      <a:gd name="connsiteY5" fmla="*/ 0 h 2509157"/>
                      <a:gd name="connsiteX6" fmla="*/ 2492828 w 2492828"/>
                      <a:gd name="connsiteY6" fmla="*/ 552015 h 2509157"/>
                      <a:gd name="connsiteX7" fmla="*/ 2492828 w 2492828"/>
                      <a:gd name="connsiteY7" fmla="*/ 1078938 h 2509157"/>
                      <a:gd name="connsiteX8" fmla="*/ 2492828 w 2492828"/>
                      <a:gd name="connsiteY8" fmla="*/ 1530586 h 2509157"/>
                      <a:gd name="connsiteX9" fmla="*/ 2492828 w 2492828"/>
                      <a:gd name="connsiteY9" fmla="*/ 2057509 h 2509157"/>
                      <a:gd name="connsiteX10" fmla="*/ 2492828 w 2492828"/>
                      <a:gd name="connsiteY10" fmla="*/ 2509157 h 2509157"/>
                      <a:gd name="connsiteX11" fmla="*/ 1969334 w 2492828"/>
                      <a:gd name="connsiteY11" fmla="*/ 2509157 h 2509157"/>
                      <a:gd name="connsiteX12" fmla="*/ 1445840 w 2492828"/>
                      <a:gd name="connsiteY12" fmla="*/ 2509157 h 2509157"/>
                      <a:gd name="connsiteX13" fmla="*/ 897418 w 2492828"/>
                      <a:gd name="connsiteY13" fmla="*/ 2509157 h 2509157"/>
                      <a:gd name="connsiteX14" fmla="*/ 0 w 2492828"/>
                      <a:gd name="connsiteY14" fmla="*/ 2509157 h 2509157"/>
                      <a:gd name="connsiteX15" fmla="*/ 0 w 2492828"/>
                      <a:gd name="connsiteY15" fmla="*/ 1957142 h 2509157"/>
                      <a:gd name="connsiteX16" fmla="*/ 0 w 2492828"/>
                      <a:gd name="connsiteY16" fmla="*/ 1505494 h 2509157"/>
                      <a:gd name="connsiteX17" fmla="*/ 0 w 2492828"/>
                      <a:gd name="connsiteY17" fmla="*/ 1003663 h 2509157"/>
                      <a:gd name="connsiteX18" fmla="*/ 0 w 2492828"/>
                      <a:gd name="connsiteY18" fmla="*/ 476740 h 2509157"/>
                      <a:gd name="connsiteX19" fmla="*/ 0 w 2492828"/>
                      <a:gd name="connsiteY19" fmla="*/ 0 h 2509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492828" h="2509157" fill="none" extrusionOk="0">
                        <a:moveTo>
                          <a:pt x="0" y="0"/>
                        </a:moveTo>
                        <a:cubicBezTo>
                          <a:pt x="196770" y="-8172"/>
                          <a:pt x="332430" y="54221"/>
                          <a:pt x="473637" y="0"/>
                        </a:cubicBezTo>
                        <a:cubicBezTo>
                          <a:pt x="614844" y="-54221"/>
                          <a:pt x="739063" y="26515"/>
                          <a:pt x="922346" y="0"/>
                        </a:cubicBezTo>
                        <a:cubicBezTo>
                          <a:pt x="1105629" y="-26515"/>
                          <a:pt x="1293637" y="16362"/>
                          <a:pt x="1445840" y="0"/>
                        </a:cubicBezTo>
                        <a:cubicBezTo>
                          <a:pt x="1598043" y="-16362"/>
                          <a:pt x="1702789" y="35048"/>
                          <a:pt x="1944406" y="0"/>
                        </a:cubicBezTo>
                        <a:cubicBezTo>
                          <a:pt x="2186023" y="-35048"/>
                          <a:pt x="2368267" y="13727"/>
                          <a:pt x="2492828" y="0"/>
                        </a:cubicBezTo>
                        <a:cubicBezTo>
                          <a:pt x="2542571" y="163719"/>
                          <a:pt x="2433296" y="341909"/>
                          <a:pt x="2492828" y="552015"/>
                        </a:cubicBezTo>
                        <a:cubicBezTo>
                          <a:pt x="2552360" y="762121"/>
                          <a:pt x="2464164" y="840302"/>
                          <a:pt x="2492828" y="1078938"/>
                        </a:cubicBezTo>
                        <a:cubicBezTo>
                          <a:pt x="2521492" y="1317574"/>
                          <a:pt x="2439562" y="1337029"/>
                          <a:pt x="2492828" y="1530586"/>
                        </a:cubicBezTo>
                        <a:cubicBezTo>
                          <a:pt x="2546094" y="1724143"/>
                          <a:pt x="2438751" y="1804506"/>
                          <a:pt x="2492828" y="2057509"/>
                        </a:cubicBezTo>
                        <a:cubicBezTo>
                          <a:pt x="2546905" y="2310512"/>
                          <a:pt x="2481328" y="2411387"/>
                          <a:pt x="2492828" y="2509157"/>
                        </a:cubicBezTo>
                        <a:cubicBezTo>
                          <a:pt x="2297786" y="2571966"/>
                          <a:pt x="2137902" y="2484500"/>
                          <a:pt x="1969334" y="2509157"/>
                        </a:cubicBezTo>
                        <a:cubicBezTo>
                          <a:pt x="1800766" y="2533814"/>
                          <a:pt x="1629129" y="2478658"/>
                          <a:pt x="1445840" y="2509157"/>
                        </a:cubicBezTo>
                        <a:cubicBezTo>
                          <a:pt x="1262551" y="2539656"/>
                          <a:pt x="1084719" y="2506846"/>
                          <a:pt x="897418" y="2509157"/>
                        </a:cubicBezTo>
                        <a:cubicBezTo>
                          <a:pt x="710117" y="2511468"/>
                          <a:pt x="333005" y="2454918"/>
                          <a:pt x="0" y="2509157"/>
                        </a:cubicBezTo>
                        <a:cubicBezTo>
                          <a:pt x="-29726" y="2375369"/>
                          <a:pt x="48794" y="2152411"/>
                          <a:pt x="0" y="1957142"/>
                        </a:cubicBezTo>
                        <a:cubicBezTo>
                          <a:pt x="-48794" y="1761873"/>
                          <a:pt x="43617" y="1598640"/>
                          <a:pt x="0" y="1505494"/>
                        </a:cubicBezTo>
                        <a:cubicBezTo>
                          <a:pt x="-43617" y="1412348"/>
                          <a:pt x="45987" y="1242497"/>
                          <a:pt x="0" y="1003663"/>
                        </a:cubicBezTo>
                        <a:cubicBezTo>
                          <a:pt x="-45987" y="764829"/>
                          <a:pt x="15966" y="662882"/>
                          <a:pt x="0" y="476740"/>
                        </a:cubicBezTo>
                        <a:cubicBezTo>
                          <a:pt x="-15966" y="290598"/>
                          <a:pt x="39951" y="220416"/>
                          <a:pt x="0" y="0"/>
                        </a:cubicBezTo>
                        <a:close/>
                      </a:path>
                      <a:path w="2492828" h="2509157" stroke="0" extrusionOk="0">
                        <a:moveTo>
                          <a:pt x="0" y="0"/>
                        </a:moveTo>
                        <a:cubicBezTo>
                          <a:pt x="132642" y="-14982"/>
                          <a:pt x="295904" y="50906"/>
                          <a:pt x="473637" y="0"/>
                        </a:cubicBezTo>
                        <a:cubicBezTo>
                          <a:pt x="651370" y="-50906"/>
                          <a:pt x="790758" y="29220"/>
                          <a:pt x="897418" y="0"/>
                        </a:cubicBezTo>
                        <a:cubicBezTo>
                          <a:pt x="1004078" y="-29220"/>
                          <a:pt x="1286766" y="52746"/>
                          <a:pt x="1445840" y="0"/>
                        </a:cubicBezTo>
                        <a:cubicBezTo>
                          <a:pt x="1604914" y="-52746"/>
                          <a:pt x="1806143" y="4540"/>
                          <a:pt x="1919478" y="0"/>
                        </a:cubicBezTo>
                        <a:cubicBezTo>
                          <a:pt x="2032813" y="-4540"/>
                          <a:pt x="2212045" y="32755"/>
                          <a:pt x="2492828" y="0"/>
                        </a:cubicBezTo>
                        <a:cubicBezTo>
                          <a:pt x="2493988" y="165335"/>
                          <a:pt x="2457491" y="389159"/>
                          <a:pt x="2492828" y="552015"/>
                        </a:cubicBezTo>
                        <a:cubicBezTo>
                          <a:pt x="2528165" y="714872"/>
                          <a:pt x="2478820" y="828724"/>
                          <a:pt x="2492828" y="1053846"/>
                        </a:cubicBezTo>
                        <a:cubicBezTo>
                          <a:pt x="2506836" y="1278968"/>
                          <a:pt x="2447066" y="1339341"/>
                          <a:pt x="2492828" y="1555677"/>
                        </a:cubicBezTo>
                        <a:cubicBezTo>
                          <a:pt x="2538590" y="1772013"/>
                          <a:pt x="2476478" y="1793006"/>
                          <a:pt x="2492828" y="2007326"/>
                        </a:cubicBezTo>
                        <a:cubicBezTo>
                          <a:pt x="2509178" y="2221646"/>
                          <a:pt x="2435863" y="2285442"/>
                          <a:pt x="2492828" y="2509157"/>
                        </a:cubicBezTo>
                        <a:cubicBezTo>
                          <a:pt x="2383984" y="2541854"/>
                          <a:pt x="2145365" y="2457340"/>
                          <a:pt x="1994262" y="2509157"/>
                        </a:cubicBezTo>
                        <a:cubicBezTo>
                          <a:pt x="1843159" y="2560974"/>
                          <a:pt x="1647541" y="2463040"/>
                          <a:pt x="1520625" y="2509157"/>
                        </a:cubicBezTo>
                        <a:cubicBezTo>
                          <a:pt x="1393709" y="2555274"/>
                          <a:pt x="1214770" y="2479582"/>
                          <a:pt x="972203" y="2509157"/>
                        </a:cubicBezTo>
                        <a:cubicBezTo>
                          <a:pt x="729636" y="2538732"/>
                          <a:pt x="561290" y="2450964"/>
                          <a:pt x="423781" y="2509157"/>
                        </a:cubicBezTo>
                        <a:cubicBezTo>
                          <a:pt x="286272" y="2567350"/>
                          <a:pt x="140673" y="2497533"/>
                          <a:pt x="0" y="2509157"/>
                        </a:cubicBezTo>
                        <a:cubicBezTo>
                          <a:pt x="-16906" y="2300963"/>
                          <a:pt x="49916" y="2117696"/>
                          <a:pt x="0" y="2007326"/>
                        </a:cubicBezTo>
                        <a:cubicBezTo>
                          <a:pt x="-49916" y="1896956"/>
                          <a:pt x="882" y="1631719"/>
                          <a:pt x="0" y="1530586"/>
                        </a:cubicBezTo>
                        <a:cubicBezTo>
                          <a:pt x="-882" y="1429453"/>
                          <a:pt x="23706" y="1247795"/>
                          <a:pt x="0" y="1104029"/>
                        </a:cubicBezTo>
                        <a:cubicBezTo>
                          <a:pt x="-23706" y="960263"/>
                          <a:pt x="52935" y="825117"/>
                          <a:pt x="0" y="652381"/>
                        </a:cubicBezTo>
                        <a:cubicBezTo>
                          <a:pt x="-52935" y="479645"/>
                          <a:pt x="55727" y="26994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ED8F1F7-0CCA-78FE-6874-21F080F08645}"/>
              </a:ext>
            </a:extLst>
          </p:cNvPr>
          <p:cNvSpPr/>
          <p:nvPr/>
        </p:nvSpPr>
        <p:spPr>
          <a:xfrm>
            <a:off x="6029913" y="4102405"/>
            <a:ext cx="2492828" cy="250915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0" cmpd="thickThin">
            <a:solidFill>
              <a:srgbClr val="000000">
                <a:alpha val="54000"/>
              </a:srgbClr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492828"/>
                      <a:gd name="connsiteY0" fmla="*/ 0 h 2509157"/>
                      <a:gd name="connsiteX1" fmla="*/ 448709 w 2492828"/>
                      <a:gd name="connsiteY1" fmla="*/ 0 h 2509157"/>
                      <a:gd name="connsiteX2" fmla="*/ 922346 w 2492828"/>
                      <a:gd name="connsiteY2" fmla="*/ 0 h 2509157"/>
                      <a:gd name="connsiteX3" fmla="*/ 1420912 w 2492828"/>
                      <a:gd name="connsiteY3" fmla="*/ 0 h 2509157"/>
                      <a:gd name="connsiteX4" fmla="*/ 1844693 w 2492828"/>
                      <a:gd name="connsiteY4" fmla="*/ 0 h 2509157"/>
                      <a:gd name="connsiteX5" fmla="*/ 2492828 w 2492828"/>
                      <a:gd name="connsiteY5" fmla="*/ 0 h 2509157"/>
                      <a:gd name="connsiteX6" fmla="*/ 2492828 w 2492828"/>
                      <a:gd name="connsiteY6" fmla="*/ 476740 h 2509157"/>
                      <a:gd name="connsiteX7" fmla="*/ 2492828 w 2492828"/>
                      <a:gd name="connsiteY7" fmla="*/ 953480 h 2509157"/>
                      <a:gd name="connsiteX8" fmla="*/ 2492828 w 2492828"/>
                      <a:gd name="connsiteY8" fmla="*/ 1455311 h 2509157"/>
                      <a:gd name="connsiteX9" fmla="*/ 2492828 w 2492828"/>
                      <a:gd name="connsiteY9" fmla="*/ 1932051 h 2509157"/>
                      <a:gd name="connsiteX10" fmla="*/ 2492828 w 2492828"/>
                      <a:gd name="connsiteY10" fmla="*/ 2509157 h 2509157"/>
                      <a:gd name="connsiteX11" fmla="*/ 1944406 w 2492828"/>
                      <a:gd name="connsiteY11" fmla="*/ 2509157 h 2509157"/>
                      <a:gd name="connsiteX12" fmla="*/ 1420912 w 2492828"/>
                      <a:gd name="connsiteY12" fmla="*/ 2509157 h 2509157"/>
                      <a:gd name="connsiteX13" fmla="*/ 997131 w 2492828"/>
                      <a:gd name="connsiteY13" fmla="*/ 2509157 h 2509157"/>
                      <a:gd name="connsiteX14" fmla="*/ 498566 w 2492828"/>
                      <a:gd name="connsiteY14" fmla="*/ 2509157 h 2509157"/>
                      <a:gd name="connsiteX15" fmla="*/ 0 w 2492828"/>
                      <a:gd name="connsiteY15" fmla="*/ 2509157 h 2509157"/>
                      <a:gd name="connsiteX16" fmla="*/ 0 w 2492828"/>
                      <a:gd name="connsiteY16" fmla="*/ 1957142 h 2509157"/>
                      <a:gd name="connsiteX17" fmla="*/ 0 w 2492828"/>
                      <a:gd name="connsiteY17" fmla="*/ 1480403 h 2509157"/>
                      <a:gd name="connsiteX18" fmla="*/ 0 w 2492828"/>
                      <a:gd name="connsiteY18" fmla="*/ 953480 h 2509157"/>
                      <a:gd name="connsiteX19" fmla="*/ 0 w 2492828"/>
                      <a:gd name="connsiteY19" fmla="*/ 0 h 2509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492828" h="2509157" fill="none" extrusionOk="0">
                        <a:moveTo>
                          <a:pt x="0" y="0"/>
                        </a:moveTo>
                        <a:cubicBezTo>
                          <a:pt x="163537" y="-12232"/>
                          <a:pt x="350493" y="17499"/>
                          <a:pt x="448709" y="0"/>
                        </a:cubicBezTo>
                        <a:cubicBezTo>
                          <a:pt x="546925" y="-17499"/>
                          <a:pt x="782616" y="26094"/>
                          <a:pt x="922346" y="0"/>
                        </a:cubicBezTo>
                        <a:cubicBezTo>
                          <a:pt x="1062076" y="-26094"/>
                          <a:pt x="1310745" y="14166"/>
                          <a:pt x="1420912" y="0"/>
                        </a:cubicBezTo>
                        <a:cubicBezTo>
                          <a:pt x="1531079" y="-14166"/>
                          <a:pt x="1678912" y="22060"/>
                          <a:pt x="1844693" y="0"/>
                        </a:cubicBezTo>
                        <a:cubicBezTo>
                          <a:pt x="2010474" y="-22060"/>
                          <a:pt x="2260660" y="13580"/>
                          <a:pt x="2492828" y="0"/>
                        </a:cubicBezTo>
                        <a:cubicBezTo>
                          <a:pt x="2534766" y="118249"/>
                          <a:pt x="2438174" y="331092"/>
                          <a:pt x="2492828" y="476740"/>
                        </a:cubicBezTo>
                        <a:cubicBezTo>
                          <a:pt x="2547482" y="622388"/>
                          <a:pt x="2476157" y="791206"/>
                          <a:pt x="2492828" y="953480"/>
                        </a:cubicBezTo>
                        <a:cubicBezTo>
                          <a:pt x="2509499" y="1115754"/>
                          <a:pt x="2475180" y="1267819"/>
                          <a:pt x="2492828" y="1455311"/>
                        </a:cubicBezTo>
                        <a:cubicBezTo>
                          <a:pt x="2510476" y="1642803"/>
                          <a:pt x="2454185" y="1703734"/>
                          <a:pt x="2492828" y="1932051"/>
                        </a:cubicBezTo>
                        <a:cubicBezTo>
                          <a:pt x="2531471" y="2160368"/>
                          <a:pt x="2445795" y="2345298"/>
                          <a:pt x="2492828" y="2509157"/>
                        </a:cubicBezTo>
                        <a:cubicBezTo>
                          <a:pt x="2300491" y="2522447"/>
                          <a:pt x="2155207" y="2489078"/>
                          <a:pt x="1944406" y="2509157"/>
                        </a:cubicBezTo>
                        <a:cubicBezTo>
                          <a:pt x="1733605" y="2529236"/>
                          <a:pt x="1598922" y="2490784"/>
                          <a:pt x="1420912" y="2509157"/>
                        </a:cubicBezTo>
                        <a:cubicBezTo>
                          <a:pt x="1242902" y="2527530"/>
                          <a:pt x="1167797" y="2470634"/>
                          <a:pt x="997131" y="2509157"/>
                        </a:cubicBezTo>
                        <a:cubicBezTo>
                          <a:pt x="826465" y="2547680"/>
                          <a:pt x="623108" y="2466205"/>
                          <a:pt x="498566" y="2509157"/>
                        </a:cubicBezTo>
                        <a:cubicBezTo>
                          <a:pt x="374024" y="2552109"/>
                          <a:pt x="100453" y="2477331"/>
                          <a:pt x="0" y="2509157"/>
                        </a:cubicBezTo>
                        <a:cubicBezTo>
                          <a:pt x="-33686" y="2267188"/>
                          <a:pt x="20192" y="2193619"/>
                          <a:pt x="0" y="1957142"/>
                        </a:cubicBezTo>
                        <a:cubicBezTo>
                          <a:pt x="-20192" y="1720665"/>
                          <a:pt x="27420" y="1643254"/>
                          <a:pt x="0" y="1480403"/>
                        </a:cubicBezTo>
                        <a:cubicBezTo>
                          <a:pt x="-27420" y="1317552"/>
                          <a:pt x="30860" y="1194511"/>
                          <a:pt x="0" y="953480"/>
                        </a:cubicBezTo>
                        <a:cubicBezTo>
                          <a:pt x="-30860" y="712449"/>
                          <a:pt x="21761" y="326719"/>
                          <a:pt x="0" y="0"/>
                        </a:cubicBezTo>
                        <a:close/>
                      </a:path>
                      <a:path w="2492828" h="2509157" stroke="0" extrusionOk="0">
                        <a:moveTo>
                          <a:pt x="0" y="0"/>
                        </a:moveTo>
                        <a:cubicBezTo>
                          <a:pt x="128179" y="-2171"/>
                          <a:pt x="309155" y="15553"/>
                          <a:pt x="548422" y="0"/>
                        </a:cubicBezTo>
                        <a:cubicBezTo>
                          <a:pt x="787689" y="-15553"/>
                          <a:pt x="821526" y="30263"/>
                          <a:pt x="1046988" y="0"/>
                        </a:cubicBezTo>
                        <a:cubicBezTo>
                          <a:pt x="1272450" y="-30263"/>
                          <a:pt x="1347825" y="39913"/>
                          <a:pt x="1495697" y="0"/>
                        </a:cubicBezTo>
                        <a:cubicBezTo>
                          <a:pt x="1643569" y="-39913"/>
                          <a:pt x="1753554" y="53118"/>
                          <a:pt x="1994262" y="0"/>
                        </a:cubicBezTo>
                        <a:cubicBezTo>
                          <a:pt x="2234971" y="-53118"/>
                          <a:pt x="2368192" y="2024"/>
                          <a:pt x="2492828" y="0"/>
                        </a:cubicBezTo>
                        <a:cubicBezTo>
                          <a:pt x="2512169" y="94099"/>
                          <a:pt x="2468030" y="357468"/>
                          <a:pt x="2492828" y="451648"/>
                        </a:cubicBezTo>
                        <a:cubicBezTo>
                          <a:pt x="2517626" y="545828"/>
                          <a:pt x="2479934" y="775267"/>
                          <a:pt x="2492828" y="878205"/>
                        </a:cubicBezTo>
                        <a:cubicBezTo>
                          <a:pt x="2505722" y="981143"/>
                          <a:pt x="2447994" y="1212651"/>
                          <a:pt x="2492828" y="1304762"/>
                        </a:cubicBezTo>
                        <a:cubicBezTo>
                          <a:pt x="2537662" y="1396873"/>
                          <a:pt x="2440769" y="1680942"/>
                          <a:pt x="2492828" y="1781501"/>
                        </a:cubicBezTo>
                        <a:cubicBezTo>
                          <a:pt x="2544887" y="1882060"/>
                          <a:pt x="2439669" y="2352568"/>
                          <a:pt x="2492828" y="2509157"/>
                        </a:cubicBezTo>
                        <a:cubicBezTo>
                          <a:pt x="2264855" y="2518997"/>
                          <a:pt x="2239895" y="2473082"/>
                          <a:pt x="2019191" y="2509157"/>
                        </a:cubicBezTo>
                        <a:cubicBezTo>
                          <a:pt x="1798487" y="2545232"/>
                          <a:pt x="1679399" y="2469956"/>
                          <a:pt x="1495697" y="2509157"/>
                        </a:cubicBezTo>
                        <a:cubicBezTo>
                          <a:pt x="1311995" y="2548358"/>
                          <a:pt x="1249777" y="2480090"/>
                          <a:pt x="1046988" y="2509157"/>
                        </a:cubicBezTo>
                        <a:cubicBezTo>
                          <a:pt x="844199" y="2538224"/>
                          <a:pt x="709108" y="2497361"/>
                          <a:pt x="573350" y="2509157"/>
                        </a:cubicBezTo>
                        <a:cubicBezTo>
                          <a:pt x="437592" y="2520953"/>
                          <a:pt x="145478" y="2473858"/>
                          <a:pt x="0" y="2509157"/>
                        </a:cubicBezTo>
                        <a:cubicBezTo>
                          <a:pt x="-15463" y="2255871"/>
                          <a:pt x="54230" y="2132733"/>
                          <a:pt x="0" y="1957142"/>
                        </a:cubicBezTo>
                        <a:cubicBezTo>
                          <a:pt x="-54230" y="1781552"/>
                          <a:pt x="7065" y="1679692"/>
                          <a:pt x="0" y="1430219"/>
                        </a:cubicBezTo>
                        <a:cubicBezTo>
                          <a:pt x="-7065" y="1180746"/>
                          <a:pt x="54158" y="1154008"/>
                          <a:pt x="0" y="978571"/>
                        </a:cubicBezTo>
                        <a:cubicBezTo>
                          <a:pt x="-54158" y="803134"/>
                          <a:pt x="41083" y="746863"/>
                          <a:pt x="0" y="526923"/>
                        </a:cubicBezTo>
                        <a:cubicBezTo>
                          <a:pt x="-41083" y="306983"/>
                          <a:pt x="21712" y="2167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65548B4-E839-FADD-8EB1-33E4D8F12316}"/>
              </a:ext>
            </a:extLst>
          </p:cNvPr>
          <p:cNvSpPr/>
          <p:nvPr/>
        </p:nvSpPr>
        <p:spPr>
          <a:xfrm>
            <a:off x="3314249" y="4102405"/>
            <a:ext cx="2492828" cy="250915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0" cmpd="thickThin">
            <a:solidFill>
              <a:srgbClr val="000000">
                <a:alpha val="54000"/>
              </a:srgbClr>
            </a:solidFill>
            <a:extLst>
              <a:ext uri="{C807C97D-BFC1-408E-A445-0C87EB9F89A2}">
                <ask:lineSketchStyleProps xmlns:ask="http://schemas.microsoft.com/office/drawing/2018/sketchyshapes" sd="3978248048">
                  <a:custGeom>
                    <a:avLst/>
                    <a:gdLst>
                      <a:gd name="connsiteX0" fmla="*/ 0 w 2492828"/>
                      <a:gd name="connsiteY0" fmla="*/ 0 h 2509157"/>
                      <a:gd name="connsiteX1" fmla="*/ 473637 w 2492828"/>
                      <a:gd name="connsiteY1" fmla="*/ 0 h 2509157"/>
                      <a:gd name="connsiteX2" fmla="*/ 972203 w 2492828"/>
                      <a:gd name="connsiteY2" fmla="*/ 0 h 2509157"/>
                      <a:gd name="connsiteX3" fmla="*/ 1395984 w 2492828"/>
                      <a:gd name="connsiteY3" fmla="*/ 0 h 2509157"/>
                      <a:gd name="connsiteX4" fmla="*/ 1869621 w 2492828"/>
                      <a:gd name="connsiteY4" fmla="*/ 0 h 2509157"/>
                      <a:gd name="connsiteX5" fmla="*/ 2492828 w 2492828"/>
                      <a:gd name="connsiteY5" fmla="*/ 0 h 2509157"/>
                      <a:gd name="connsiteX6" fmla="*/ 2492828 w 2492828"/>
                      <a:gd name="connsiteY6" fmla="*/ 526923 h 2509157"/>
                      <a:gd name="connsiteX7" fmla="*/ 2492828 w 2492828"/>
                      <a:gd name="connsiteY7" fmla="*/ 1078938 h 2509157"/>
                      <a:gd name="connsiteX8" fmla="*/ 2492828 w 2492828"/>
                      <a:gd name="connsiteY8" fmla="*/ 1505494 h 2509157"/>
                      <a:gd name="connsiteX9" fmla="*/ 2492828 w 2492828"/>
                      <a:gd name="connsiteY9" fmla="*/ 1982234 h 2509157"/>
                      <a:gd name="connsiteX10" fmla="*/ 2492828 w 2492828"/>
                      <a:gd name="connsiteY10" fmla="*/ 2509157 h 2509157"/>
                      <a:gd name="connsiteX11" fmla="*/ 1969334 w 2492828"/>
                      <a:gd name="connsiteY11" fmla="*/ 2509157 h 2509157"/>
                      <a:gd name="connsiteX12" fmla="*/ 1520625 w 2492828"/>
                      <a:gd name="connsiteY12" fmla="*/ 2509157 h 2509157"/>
                      <a:gd name="connsiteX13" fmla="*/ 1022059 w 2492828"/>
                      <a:gd name="connsiteY13" fmla="*/ 2509157 h 2509157"/>
                      <a:gd name="connsiteX14" fmla="*/ 548422 w 2492828"/>
                      <a:gd name="connsiteY14" fmla="*/ 2509157 h 2509157"/>
                      <a:gd name="connsiteX15" fmla="*/ 0 w 2492828"/>
                      <a:gd name="connsiteY15" fmla="*/ 2509157 h 2509157"/>
                      <a:gd name="connsiteX16" fmla="*/ 0 w 2492828"/>
                      <a:gd name="connsiteY16" fmla="*/ 2007326 h 2509157"/>
                      <a:gd name="connsiteX17" fmla="*/ 0 w 2492828"/>
                      <a:gd name="connsiteY17" fmla="*/ 1530586 h 2509157"/>
                      <a:gd name="connsiteX18" fmla="*/ 0 w 2492828"/>
                      <a:gd name="connsiteY18" fmla="*/ 978571 h 2509157"/>
                      <a:gd name="connsiteX19" fmla="*/ 0 w 2492828"/>
                      <a:gd name="connsiteY19" fmla="*/ 451648 h 2509157"/>
                      <a:gd name="connsiteX20" fmla="*/ 0 w 2492828"/>
                      <a:gd name="connsiteY20" fmla="*/ 0 h 2509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492828" h="2509157" fill="none" extrusionOk="0">
                        <a:moveTo>
                          <a:pt x="0" y="0"/>
                        </a:moveTo>
                        <a:cubicBezTo>
                          <a:pt x="162430" y="-34074"/>
                          <a:pt x="319953" y="18913"/>
                          <a:pt x="473637" y="0"/>
                        </a:cubicBezTo>
                        <a:cubicBezTo>
                          <a:pt x="627321" y="-18913"/>
                          <a:pt x="758298" y="5659"/>
                          <a:pt x="972203" y="0"/>
                        </a:cubicBezTo>
                        <a:cubicBezTo>
                          <a:pt x="1186108" y="-5659"/>
                          <a:pt x="1260987" y="48172"/>
                          <a:pt x="1395984" y="0"/>
                        </a:cubicBezTo>
                        <a:cubicBezTo>
                          <a:pt x="1530981" y="-48172"/>
                          <a:pt x="1746788" y="50515"/>
                          <a:pt x="1869621" y="0"/>
                        </a:cubicBezTo>
                        <a:cubicBezTo>
                          <a:pt x="1992454" y="-50515"/>
                          <a:pt x="2316412" y="29785"/>
                          <a:pt x="2492828" y="0"/>
                        </a:cubicBezTo>
                        <a:cubicBezTo>
                          <a:pt x="2550682" y="226291"/>
                          <a:pt x="2441530" y="296622"/>
                          <a:pt x="2492828" y="526923"/>
                        </a:cubicBezTo>
                        <a:cubicBezTo>
                          <a:pt x="2544126" y="757224"/>
                          <a:pt x="2436252" y="937082"/>
                          <a:pt x="2492828" y="1078938"/>
                        </a:cubicBezTo>
                        <a:cubicBezTo>
                          <a:pt x="2549404" y="1220795"/>
                          <a:pt x="2462668" y="1410077"/>
                          <a:pt x="2492828" y="1505494"/>
                        </a:cubicBezTo>
                        <a:cubicBezTo>
                          <a:pt x="2522988" y="1600911"/>
                          <a:pt x="2476748" y="1880245"/>
                          <a:pt x="2492828" y="1982234"/>
                        </a:cubicBezTo>
                        <a:cubicBezTo>
                          <a:pt x="2508908" y="2084223"/>
                          <a:pt x="2485485" y="2395042"/>
                          <a:pt x="2492828" y="2509157"/>
                        </a:cubicBezTo>
                        <a:cubicBezTo>
                          <a:pt x="2380238" y="2565284"/>
                          <a:pt x="2178395" y="2452511"/>
                          <a:pt x="1969334" y="2509157"/>
                        </a:cubicBezTo>
                        <a:cubicBezTo>
                          <a:pt x="1760273" y="2565803"/>
                          <a:pt x="1733609" y="2455901"/>
                          <a:pt x="1520625" y="2509157"/>
                        </a:cubicBezTo>
                        <a:cubicBezTo>
                          <a:pt x="1307641" y="2562413"/>
                          <a:pt x="1243382" y="2495332"/>
                          <a:pt x="1022059" y="2509157"/>
                        </a:cubicBezTo>
                        <a:cubicBezTo>
                          <a:pt x="800736" y="2522982"/>
                          <a:pt x="677345" y="2505741"/>
                          <a:pt x="548422" y="2509157"/>
                        </a:cubicBezTo>
                        <a:cubicBezTo>
                          <a:pt x="419499" y="2512573"/>
                          <a:pt x="239731" y="2452416"/>
                          <a:pt x="0" y="2509157"/>
                        </a:cubicBezTo>
                        <a:cubicBezTo>
                          <a:pt x="-12419" y="2354007"/>
                          <a:pt x="3712" y="2174992"/>
                          <a:pt x="0" y="2007326"/>
                        </a:cubicBezTo>
                        <a:cubicBezTo>
                          <a:pt x="-3712" y="1839660"/>
                          <a:pt x="49134" y="1721670"/>
                          <a:pt x="0" y="1530586"/>
                        </a:cubicBezTo>
                        <a:cubicBezTo>
                          <a:pt x="-49134" y="1339502"/>
                          <a:pt x="19090" y="1150239"/>
                          <a:pt x="0" y="978571"/>
                        </a:cubicBezTo>
                        <a:cubicBezTo>
                          <a:pt x="-19090" y="806903"/>
                          <a:pt x="22444" y="675068"/>
                          <a:pt x="0" y="451648"/>
                        </a:cubicBezTo>
                        <a:cubicBezTo>
                          <a:pt x="-22444" y="228228"/>
                          <a:pt x="38620" y="172625"/>
                          <a:pt x="0" y="0"/>
                        </a:cubicBezTo>
                        <a:close/>
                      </a:path>
                      <a:path w="2492828" h="2509157" stroke="0" extrusionOk="0">
                        <a:moveTo>
                          <a:pt x="0" y="0"/>
                        </a:moveTo>
                        <a:cubicBezTo>
                          <a:pt x="127666" y="-17915"/>
                          <a:pt x="386469" y="11655"/>
                          <a:pt x="498566" y="0"/>
                        </a:cubicBezTo>
                        <a:cubicBezTo>
                          <a:pt x="610663" y="-11655"/>
                          <a:pt x="863694" y="6644"/>
                          <a:pt x="997131" y="0"/>
                        </a:cubicBezTo>
                        <a:cubicBezTo>
                          <a:pt x="1130569" y="-6644"/>
                          <a:pt x="1403063" y="4028"/>
                          <a:pt x="1545553" y="0"/>
                        </a:cubicBezTo>
                        <a:cubicBezTo>
                          <a:pt x="1688043" y="-4028"/>
                          <a:pt x="1799813" y="31280"/>
                          <a:pt x="1969334" y="0"/>
                        </a:cubicBezTo>
                        <a:cubicBezTo>
                          <a:pt x="2138855" y="-31280"/>
                          <a:pt x="2378842" y="49070"/>
                          <a:pt x="2492828" y="0"/>
                        </a:cubicBezTo>
                        <a:cubicBezTo>
                          <a:pt x="2532355" y="137303"/>
                          <a:pt x="2446704" y="351600"/>
                          <a:pt x="2492828" y="552015"/>
                        </a:cubicBezTo>
                        <a:cubicBezTo>
                          <a:pt x="2538952" y="752430"/>
                          <a:pt x="2436917" y="922731"/>
                          <a:pt x="2492828" y="1053846"/>
                        </a:cubicBezTo>
                        <a:cubicBezTo>
                          <a:pt x="2548739" y="1184961"/>
                          <a:pt x="2443192" y="1358751"/>
                          <a:pt x="2492828" y="1530586"/>
                        </a:cubicBezTo>
                        <a:cubicBezTo>
                          <a:pt x="2542464" y="1702421"/>
                          <a:pt x="2414866" y="2079929"/>
                          <a:pt x="2492828" y="2509157"/>
                        </a:cubicBezTo>
                        <a:cubicBezTo>
                          <a:pt x="2395990" y="2531030"/>
                          <a:pt x="2175208" y="2477311"/>
                          <a:pt x="2044119" y="2509157"/>
                        </a:cubicBezTo>
                        <a:cubicBezTo>
                          <a:pt x="1913030" y="2541003"/>
                          <a:pt x="1730258" y="2460837"/>
                          <a:pt x="1495697" y="2509157"/>
                        </a:cubicBezTo>
                        <a:cubicBezTo>
                          <a:pt x="1261136" y="2557477"/>
                          <a:pt x="1134943" y="2462702"/>
                          <a:pt x="1022059" y="2509157"/>
                        </a:cubicBezTo>
                        <a:cubicBezTo>
                          <a:pt x="909175" y="2555612"/>
                          <a:pt x="703006" y="2476349"/>
                          <a:pt x="523494" y="2509157"/>
                        </a:cubicBezTo>
                        <a:cubicBezTo>
                          <a:pt x="343982" y="2541965"/>
                          <a:pt x="241150" y="2506774"/>
                          <a:pt x="0" y="2509157"/>
                        </a:cubicBezTo>
                        <a:cubicBezTo>
                          <a:pt x="-7260" y="2396087"/>
                          <a:pt x="22404" y="2126534"/>
                          <a:pt x="0" y="2007326"/>
                        </a:cubicBezTo>
                        <a:cubicBezTo>
                          <a:pt x="-22404" y="1888118"/>
                          <a:pt x="19177" y="1594042"/>
                          <a:pt x="0" y="1480403"/>
                        </a:cubicBezTo>
                        <a:cubicBezTo>
                          <a:pt x="-19177" y="1366764"/>
                          <a:pt x="18701" y="1147177"/>
                          <a:pt x="0" y="978571"/>
                        </a:cubicBezTo>
                        <a:cubicBezTo>
                          <a:pt x="-18701" y="809965"/>
                          <a:pt x="23605" y="714152"/>
                          <a:pt x="0" y="526923"/>
                        </a:cubicBezTo>
                        <a:cubicBezTo>
                          <a:pt x="-23605" y="339694"/>
                          <a:pt x="10461" y="1996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A599AA4-C8BD-E7FA-7793-0BEA283FD107}"/>
              </a:ext>
            </a:extLst>
          </p:cNvPr>
          <p:cNvSpPr/>
          <p:nvPr/>
        </p:nvSpPr>
        <p:spPr>
          <a:xfrm>
            <a:off x="609217" y="4102407"/>
            <a:ext cx="2492828" cy="250915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0" cmpd="thickThin">
            <a:solidFill>
              <a:srgbClr val="000000">
                <a:alpha val="54000"/>
              </a:srgbClr>
            </a:solidFill>
            <a:extLst>
              <a:ext uri="{C807C97D-BFC1-408E-A445-0C87EB9F89A2}">
                <ask:lineSketchStyleProps xmlns:ask="http://schemas.microsoft.com/office/drawing/2018/sketchyshapes" sd="1617256088">
                  <a:custGeom>
                    <a:avLst/>
                    <a:gdLst>
                      <a:gd name="connsiteX0" fmla="*/ 0 w 2492828"/>
                      <a:gd name="connsiteY0" fmla="*/ 0 h 2509157"/>
                      <a:gd name="connsiteX1" fmla="*/ 498566 w 2492828"/>
                      <a:gd name="connsiteY1" fmla="*/ 0 h 2509157"/>
                      <a:gd name="connsiteX2" fmla="*/ 972203 w 2492828"/>
                      <a:gd name="connsiteY2" fmla="*/ 0 h 2509157"/>
                      <a:gd name="connsiteX3" fmla="*/ 1520625 w 2492828"/>
                      <a:gd name="connsiteY3" fmla="*/ 0 h 2509157"/>
                      <a:gd name="connsiteX4" fmla="*/ 1969334 w 2492828"/>
                      <a:gd name="connsiteY4" fmla="*/ 0 h 2509157"/>
                      <a:gd name="connsiteX5" fmla="*/ 2492828 w 2492828"/>
                      <a:gd name="connsiteY5" fmla="*/ 0 h 2509157"/>
                      <a:gd name="connsiteX6" fmla="*/ 2492828 w 2492828"/>
                      <a:gd name="connsiteY6" fmla="*/ 526923 h 2509157"/>
                      <a:gd name="connsiteX7" fmla="*/ 2492828 w 2492828"/>
                      <a:gd name="connsiteY7" fmla="*/ 1053846 h 2509157"/>
                      <a:gd name="connsiteX8" fmla="*/ 2492828 w 2492828"/>
                      <a:gd name="connsiteY8" fmla="*/ 1530586 h 2509157"/>
                      <a:gd name="connsiteX9" fmla="*/ 2492828 w 2492828"/>
                      <a:gd name="connsiteY9" fmla="*/ 2509157 h 2509157"/>
                      <a:gd name="connsiteX10" fmla="*/ 2044119 w 2492828"/>
                      <a:gd name="connsiteY10" fmla="*/ 2509157 h 2509157"/>
                      <a:gd name="connsiteX11" fmla="*/ 1570482 w 2492828"/>
                      <a:gd name="connsiteY11" fmla="*/ 2509157 h 2509157"/>
                      <a:gd name="connsiteX12" fmla="*/ 1071916 w 2492828"/>
                      <a:gd name="connsiteY12" fmla="*/ 2509157 h 2509157"/>
                      <a:gd name="connsiteX13" fmla="*/ 523494 w 2492828"/>
                      <a:gd name="connsiteY13" fmla="*/ 2509157 h 2509157"/>
                      <a:gd name="connsiteX14" fmla="*/ 0 w 2492828"/>
                      <a:gd name="connsiteY14" fmla="*/ 2509157 h 2509157"/>
                      <a:gd name="connsiteX15" fmla="*/ 0 w 2492828"/>
                      <a:gd name="connsiteY15" fmla="*/ 1982234 h 2509157"/>
                      <a:gd name="connsiteX16" fmla="*/ 0 w 2492828"/>
                      <a:gd name="connsiteY16" fmla="*/ 1480403 h 2509157"/>
                      <a:gd name="connsiteX17" fmla="*/ 0 w 2492828"/>
                      <a:gd name="connsiteY17" fmla="*/ 928388 h 2509157"/>
                      <a:gd name="connsiteX18" fmla="*/ 0 w 2492828"/>
                      <a:gd name="connsiteY18" fmla="*/ 501831 h 2509157"/>
                      <a:gd name="connsiteX19" fmla="*/ 0 w 2492828"/>
                      <a:gd name="connsiteY19" fmla="*/ 0 h 2509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492828" h="2509157" fill="none" extrusionOk="0">
                        <a:moveTo>
                          <a:pt x="0" y="0"/>
                        </a:moveTo>
                        <a:cubicBezTo>
                          <a:pt x="184282" y="-39950"/>
                          <a:pt x="312206" y="58003"/>
                          <a:pt x="498566" y="0"/>
                        </a:cubicBezTo>
                        <a:cubicBezTo>
                          <a:pt x="684926" y="-58003"/>
                          <a:pt x="811556" y="38072"/>
                          <a:pt x="972203" y="0"/>
                        </a:cubicBezTo>
                        <a:cubicBezTo>
                          <a:pt x="1132850" y="-38072"/>
                          <a:pt x="1249670" y="14141"/>
                          <a:pt x="1520625" y="0"/>
                        </a:cubicBezTo>
                        <a:cubicBezTo>
                          <a:pt x="1791580" y="-14141"/>
                          <a:pt x="1810705" y="45227"/>
                          <a:pt x="1969334" y="0"/>
                        </a:cubicBezTo>
                        <a:cubicBezTo>
                          <a:pt x="2127963" y="-45227"/>
                          <a:pt x="2241112" y="41575"/>
                          <a:pt x="2492828" y="0"/>
                        </a:cubicBezTo>
                        <a:cubicBezTo>
                          <a:pt x="2498601" y="211733"/>
                          <a:pt x="2452819" y="305532"/>
                          <a:pt x="2492828" y="526923"/>
                        </a:cubicBezTo>
                        <a:cubicBezTo>
                          <a:pt x="2532837" y="748314"/>
                          <a:pt x="2438798" y="859540"/>
                          <a:pt x="2492828" y="1053846"/>
                        </a:cubicBezTo>
                        <a:cubicBezTo>
                          <a:pt x="2546858" y="1248152"/>
                          <a:pt x="2492753" y="1309441"/>
                          <a:pt x="2492828" y="1530586"/>
                        </a:cubicBezTo>
                        <a:cubicBezTo>
                          <a:pt x="2492903" y="1751731"/>
                          <a:pt x="2480432" y="2112915"/>
                          <a:pt x="2492828" y="2509157"/>
                        </a:cubicBezTo>
                        <a:cubicBezTo>
                          <a:pt x="2318964" y="2510044"/>
                          <a:pt x="2180230" y="2469114"/>
                          <a:pt x="2044119" y="2509157"/>
                        </a:cubicBezTo>
                        <a:cubicBezTo>
                          <a:pt x="1908008" y="2549200"/>
                          <a:pt x="1737298" y="2453896"/>
                          <a:pt x="1570482" y="2509157"/>
                        </a:cubicBezTo>
                        <a:cubicBezTo>
                          <a:pt x="1403666" y="2564418"/>
                          <a:pt x="1259562" y="2450588"/>
                          <a:pt x="1071916" y="2509157"/>
                        </a:cubicBezTo>
                        <a:cubicBezTo>
                          <a:pt x="884270" y="2567726"/>
                          <a:pt x="664416" y="2471788"/>
                          <a:pt x="523494" y="2509157"/>
                        </a:cubicBezTo>
                        <a:cubicBezTo>
                          <a:pt x="382572" y="2546526"/>
                          <a:pt x="243074" y="2499376"/>
                          <a:pt x="0" y="2509157"/>
                        </a:cubicBezTo>
                        <a:cubicBezTo>
                          <a:pt x="-55598" y="2377606"/>
                          <a:pt x="625" y="2135590"/>
                          <a:pt x="0" y="1982234"/>
                        </a:cubicBezTo>
                        <a:cubicBezTo>
                          <a:pt x="-625" y="1828878"/>
                          <a:pt x="58591" y="1640759"/>
                          <a:pt x="0" y="1480403"/>
                        </a:cubicBezTo>
                        <a:cubicBezTo>
                          <a:pt x="-58591" y="1320047"/>
                          <a:pt x="553" y="1130550"/>
                          <a:pt x="0" y="928388"/>
                        </a:cubicBezTo>
                        <a:cubicBezTo>
                          <a:pt x="-553" y="726226"/>
                          <a:pt x="24348" y="694158"/>
                          <a:pt x="0" y="501831"/>
                        </a:cubicBezTo>
                        <a:cubicBezTo>
                          <a:pt x="-24348" y="309504"/>
                          <a:pt x="53433" y="219354"/>
                          <a:pt x="0" y="0"/>
                        </a:cubicBezTo>
                        <a:close/>
                      </a:path>
                      <a:path w="2492828" h="2509157" stroke="0" extrusionOk="0">
                        <a:moveTo>
                          <a:pt x="0" y="0"/>
                        </a:moveTo>
                        <a:cubicBezTo>
                          <a:pt x="190460" y="-6915"/>
                          <a:pt x="255661" y="27815"/>
                          <a:pt x="498566" y="0"/>
                        </a:cubicBezTo>
                        <a:cubicBezTo>
                          <a:pt x="741471" y="-27815"/>
                          <a:pt x="750906" y="52014"/>
                          <a:pt x="947275" y="0"/>
                        </a:cubicBezTo>
                        <a:cubicBezTo>
                          <a:pt x="1143644" y="-52014"/>
                          <a:pt x="1205037" y="50103"/>
                          <a:pt x="1420912" y="0"/>
                        </a:cubicBezTo>
                        <a:cubicBezTo>
                          <a:pt x="1636787" y="-50103"/>
                          <a:pt x="1783108" y="6738"/>
                          <a:pt x="1969334" y="0"/>
                        </a:cubicBezTo>
                        <a:cubicBezTo>
                          <a:pt x="2155560" y="-6738"/>
                          <a:pt x="2253355" y="40661"/>
                          <a:pt x="2492828" y="0"/>
                        </a:cubicBezTo>
                        <a:cubicBezTo>
                          <a:pt x="2533570" y="209130"/>
                          <a:pt x="2440542" y="356140"/>
                          <a:pt x="2492828" y="501831"/>
                        </a:cubicBezTo>
                        <a:cubicBezTo>
                          <a:pt x="2545114" y="647522"/>
                          <a:pt x="2488937" y="772425"/>
                          <a:pt x="2492828" y="928388"/>
                        </a:cubicBezTo>
                        <a:cubicBezTo>
                          <a:pt x="2496719" y="1084351"/>
                          <a:pt x="2449472" y="1334090"/>
                          <a:pt x="2492828" y="1455311"/>
                        </a:cubicBezTo>
                        <a:cubicBezTo>
                          <a:pt x="2536184" y="1576532"/>
                          <a:pt x="2475767" y="1818737"/>
                          <a:pt x="2492828" y="1957142"/>
                        </a:cubicBezTo>
                        <a:cubicBezTo>
                          <a:pt x="2509889" y="2095547"/>
                          <a:pt x="2476591" y="2375161"/>
                          <a:pt x="2492828" y="2509157"/>
                        </a:cubicBezTo>
                        <a:cubicBezTo>
                          <a:pt x="2383936" y="2521804"/>
                          <a:pt x="2190173" y="2477804"/>
                          <a:pt x="2044119" y="2509157"/>
                        </a:cubicBezTo>
                        <a:cubicBezTo>
                          <a:pt x="1898065" y="2540510"/>
                          <a:pt x="1762243" y="2494502"/>
                          <a:pt x="1495697" y="2509157"/>
                        </a:cubicBezTo>
                        <a:cubicBezTo>
                          <a:pt x="1229151" y="2523812"/>
                          <a:pt x="1070314" y="2459964"/>
                          <a:pt x="947275" y="2509157"/>
                        </a:cubicBezTo>
                        <a:cubicBezTo>
                          <a:pt x="824236" y="2558350"/>
                          <a:pt x="450890" y="2457037"/>
                          <a:pt x="0" y="2509157"/>
                        </a:cubicBezTo>
                        <a:cubicBezTo>
                          <a:pt x="-611" y="2339037"/>
                          <a:pt x="3047" y="2126439"/>
                          <a:pt x="0" y="1982234"/>
                        </a:cubicBezTo>
                        <a:cubicBezTo>
                          <a:pt x="-3047" y="1838029"/>
                          <a:pt x="43039" y="1742832"/>
                          <a:pt x="0" y="1555677"/>
                        </a:cubicBezTo>
                        <a:cubicBezTo>
                          <a:pt x="-43039" y="1368522"/>
                          <a:pt x="6811" y="1247720"/>
                          <a:pt x="0" y="1104029"/>
                        </a:cubicBezTo>
                        <a:cubicBezTo>
                          <a:pt x="-6811" y="960338"/>
                          <a:pt x="15216" y="737110"/>
                          <a:pt x="0" y="552015"/>
                        </a:cubicBezTo>
                        <a:cubicBezTo>
                          <a:pt x="-15216" y="366920"/>
                          <a:pt x="16344" y="11125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98B70C1-7C46-5BAC-757B-BC0FBACD5F4A}"/>
              </a:ext>
            </a:extLst>
          </p:cNvPr>
          <p:cNvSpPr/>
          <p:nvPr/>
        </p:nvSpPr>
        <p:spPr>
          <a:xfrm>
            <a:off x="3314249" y="1362876"/>
            <a:ext cx="2492828" cy="2509157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0" cmpd="thickThin">
            <a:solidFill>
              <a:srgbClr val="000000">
                <a:alpha val="54000"/>
              </a:srgbClr>
            </a:solidFill>
            <a:extLst>
              <a:ext uri="{C807C97D-BFC1-408E-A445-0C87EB9F89A2}">
                <ask:lineSketchStyleProps xmlns:ask="http://schemas.microsoft.com/office/drawing/2018/sketchyshapes" sd="3809068511">
                  <a:custGeom>
                    <a:avLst/>
                    <a:gdLst>
                      <a:gd name="connsiteX0" fmla="*/ 0 w 2492828"/>
                      <a:gd name="connsiteY0" fmla="*/ 0 h 2509157"/>
                      <a:gd name="connsiteX1" fmla="*/ 473637 w 2492828"/>
                      <a:gd name="connsiteY1" fmla="*/ 0 h 2509157"/>
                      <a:gd name="connsiteX2" fmla="*/ 947275 w 2492828"/>
                      <a:gd name="connsiteY2" fmla="*/ 0 h 2509157"/>
                      <a:gd name="connsiteX3" fmla="*/ 1420912 w 2492828"/>
                      <a:gd name="connsiteY3" fmla="*/ 0 h 2509157"/>
                      <a:gd name="connsiteX4" fmla="*/ 1894549 w 2492828"/>
                      <a:gd name="connsiteY4" fmla="*/ 0 h 2509157"/>
                      <a:gd name="connsiteX5" fmla="*/ 2492828 w 2492828"/>
                      <a:gd name="connsiteY5" fmla="*/ 0 h 2509157"/>
                      <a:gd name="connsiteX6" fmla="*/ 2492828 w 2492828"/>
                      <a:gd name="connsiteY6" fmla="*/ 476740 h 2509157"/>
                      <a:gd name="connsiteX7" fmla="*/ 2492828 w 2492828"/>
                      <a:gd name="connsiteY7" fmla="*/ 903297 h 2509157"/>
                      <a:gd name="connsiteX8" fmla="*/ 2492828 w 2492828"/>
                      <a:gd name="connsiteY8" fmla="*/ 1430219 h 2509157"/>
                      <a:gd name="connsiteX9" fmla="*/ 2492828 w 2492828"/>
                      <a:gd name="connsiteY9" fmla="*/ 1932051 h 2509157"/>
                      <a:gd name="connsiteX10" fmla="*/ 2492828 w 2492828"/>
                      <a:gd name="connsiteY10" fmla="*/ 2509157 h 2509157"/>
                      <a:gd name="connsiteX11" fmla="*/ 1969334 w 2492828"/>
                      <a:gd name="connsiteY11" fmla="*/ 2509157 h 2509157"/>
                      <a:gd name="connsiteX12" fmla="*/ 1495697 w 2492828"/>
                      <a:gd name="connsiteY12" fmla="*/ 2509157 h 2509157"/>
                      <a:gd name="connsiteX13" fmla="*/ 1071916 w 2492828"/>
                      <a:gd name="connsiteY13" fmla="*/ 2509157 h 2509157"/>
                      <a:gd name="connsiteX14" fmla="*/ 548422 w 2492828"/>
                      <a:gd name="connsiteY14" fmla="*/ 2509157 h 2509157"/>
                      <a:gd name="connsiteX15" fmla="*/ 0 w 2492828"/>
                      <a:gd name="connsiteY15" fmla="*/ 2509157 h 2509157"/>
                      <a:gd name="connsiteX16" fmla="*/ 0 w 2492828"/>
                      <a:gd name="connsiteY16" fmla="*/ 2007326 h 2509157"/>
                      <a:gd name="connsiteX17" fmla="*/ 0 w 2492828"/>
                      <a:gd name="connsiteY17" fmla="*/ 1505494 h 2509157"/>
                      <a:gd name="connsiteX18" fmla="*/ 0 w 2492828"/>
                      <a:gd name="connsiteY18" fmla="*/ 1028754 h 2509157"/>
                      <a:gd name="connsiteX19" fmla="*/ 0 w 2492828"/>
                      <a:gd name="connsiteY19" fmla="*/ 526923 h 2509157"/>
                      <a:gd name="connsiteX20" fmla="*/ 0 w 2492828"/>
                      <a:gd name="connsiteY20" fmla="*/ 0 h 2509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492828" h="2509157" fill="none" extrusionOk="0">
                        <a:moveTo>
                          <a:pt x="0" y="0"/>
                        </a:moveTo>
                        <a:cubicBezTo>
                          <a:pt x="159843" y="-42784"/>
                          <a:pt x="261230" y="30241"/>
                          <a:pt x="473637" y="0"/>
                        </a:cubicBezTo>
                        <a:cubicBezTo>
                          <a:pt x="686044" y="-30241"/>
                          <a:pt x="774551" y="13981"/>
                          <a:pt x="947275" y="0"/>
                        </a:cubicBezTo>
                        <a:cubicBezTo>
                          <a:pt x="1119999" y="-13981"/>
                          <a:pt x="1251692" y="20509"/>
                          <a:pt x="1420912" y="0"/>
                        </a:cubicBezTo>
                        <a:cubicBezTo>
                          <a:pt x="1590132" y="-20509"/>
                          <a:pt x="1691688" y="36816"/>
                          <a:pt x="1894549" y="0"/>
                        </a:cubicBezTo>
                        <a:cubicBezTo>
                          <a:pt x="2097410" y="-36816"/>
                          <a:pt x="2362821" y="49227"/>
                          <a:pt x="2492828" y="0"/>
                        </a:cubicBezTo>
                        <a:cubicBezTo>
                          <a:pt x="2511984" y="199755"/>
                          <a:pt x="2437702" y="242005"/>
                          <a:pt x="2492828" y="476740"/>
                        </a:cubicBezTo>
                        <a:cubicBezTo>
                          <a:pt x="2547954" y="711475"/>
                          <a:pt x="2477099" y="760035"/>
                          <a:pt x="2492828" y="903297"/>
                        </a:cubicBezTo>
                        <a:cubicBezTo>
                          <a:pt x="2508557" y="1046559"/>
                          <a:pt x="2488802" y="1245982"/>
                          <a:pt x="2492828" y="1430219"/>
                        </a:cubicBezTo>
                        <a:cubicBezTo>
                          <a:pt x="2496854" y="1614456"/>
                          <a:pt x="2492667" y="1785222"/>
                          <a:pt x="2492828" y="1932051"/>
                        </a:cubicBezTo>
                        <a:cubicBezTo>
                          <a:pt x="2492989" y="2078880"/>
                          <a:pt x="2484689" y="2244635"/>
                          <a:pt x="2492828" y="2509157"/>
                        </a:cubicBezTo>
                        <a:cubicBezTo>
                          <a:pt x="2297568" y="2521505"/>
                          <a:pt x="2143851" y="2508843"/>
                          <a:pt x="1969334" y="2509157"/>
                        </a:cubicBezTo>
                        <a:cubicBezTo>
                          <a:pt x="1794817" y="2509471"/>
                          <a:pt x="1619919" y="2489718"/>
                          <a:pt x="1495697" y="2509157"/>
                        </a:cubicBezTo>
                        <a:cubicBezTo>
                          <a:pt x="1371475" y="2528596"/>
                          <a:pt x="1271657" y="2499950"/>
                          <a:pt x="1071916" y="2509157"/>
                        </a:cubicBezTo>
                        <a:cubicBezTo>
                          <a:pt x="872175" y="2518364"/>
                          <a:pt x="655594" y="2482966"/>
                          <a:pt x="548422" y="2509157"/>
                        </a:cubicBezTo>
                        <a:cubicBezTo>
                          <a:pt x="441250" y="2535348"/>
                          <a:pt x="184787" y="2487995"/>
                          <a:pt x="0" y="2509157"/>
                        </a:cubicBezTo>
                        <a:cubicBezTo>
                          <a:pt x="-31186" y="2373338"/>
                          <a:pt x="36207" y="2152400"/>
                          <a:pt x="0" y="2007326"/>
                        </a:cubicBezTo>
                        <a:cubicBezTo>
                          <a:pt x="-36207" y="1862252"/>
                          <a:pt x="1624" y="1649090"/>
                          <a:pt x="0" y="1505494"/>
                        </a:cubicBezTo>
                        <a:cubicBezTo>
                          <a:pt x="-1624" y="1361898"/>
                          <a:pt x="44276" y="1232419"/>
                          <a:pt x="0" y="1028754"/>
                        </a:cubicBezTo>
                        <a:cubicBezTo>
                          <a:pt x="-44276" y="825089"/>
                          <a:pt x="18038" y="661550"/>
                          <a:pt x="0" y="526923"/>
                        </a:cubicBezTo>
                        <a:cubicBezTo>
                          <a:pt x="-18038" y="392296"/>
                          <a:pt x="32889" y="248250"/>
                          <a:pt x="0" y="0"/>
                        </a:cubicBezTo>
                        <a:close/>
                      </a:path>
                      <a:path w="2492828" h="2509157" stroke="0" extrusionOk="0">
                        <a:moveTo>
                          <a:pt x="0" y="0"/>
                        </a:moveTo>
                        <a:cubicBezTo>
                          <a:pt x="188108" y="-41032"/>
                          <a:pt x="319792" y="46043"/>
                          <a:pt x="423781" y="0"/>
                        </a:cubicBezTo>
                        <a:cubicBezTo>
                          <a:pt x="527770" y="-46043"/>
                          <a:pt x="756551" y="33772"/>
                          <a:pt x="847562" y="0"/>
                        </a:cubicBezTo>
                        <a:cubicBezTo>
                          <a:pt x="938573" y="-33772"/>
                          <a:pt x="1239675" y="34631"/>
                          <a:pt x="1395984" y="0"/>
                        </a:cubicBezTo>
                        <a:cubicBezTo>
                          <a:pt x="1552293" y="-34631"/>
                          <a:pt x="1641066" y="24714"/>
                          <a:pt x="1819764" y="0"/>
                        </a:cubicBezTo>
                        <a:cubicBezTo>
                          <a:pt x="1998462" y="-24714"/>
                          <a:pt x="2327818" y="64176"/>
                          <a:pt x="2492828" y="0"/>
                        </a:cubicBezTo>
                        <a:cubicBezTo>
                          <a:pt x="2518495" y="154373"/>
                          <a:pt x="2486688" y="356947"/>
                          <a:pt x="2492828" y="451648"/>
                        </a:cubicBezTo>
                        <a:cubicBezTo>
                          <a:pt x="2498968" y="546349"/>
                          <a:pt x="2460034" y="780984"/>
                          <a:pt x="2492828" y="978571"/>
                        </a:cubicBezTo>
                        <a:cubicBezTo>
                          <a:pt x="2525622" y="1176158"/>
                          <a:pt x="2440781" y="1289231"/>
                          <a:pt x="2492828" y="1480403"/>
                        </a:cubicBezTo>
                        <a:cubicBezTo>
                          <a:pt x="2544875" y="1671575"/>
                          <a:pt x="2491158" y="1762885"/>
                          <a:pt x="2492828" y="2007326"/>
                        </a:cubicBezTo>
                        <a:cubicBezTo>
                          <a:pt x="2494498" y="2251767"/>
                          <a:pt x="2472596" y="2307942"/>
                          <a:pt x="2492828" y="2509157"/>
                        </a:cubicBezTo>
                        <a:cubicBezTo>
                          <a:pt x="2353407" y="2555252"/>
                          <a:pt x="2267923" y="2458162"/>
                          <a:pt x="2044119" y="2509157"/>
                        </a:cubicBezTo>
                        <a:cubicBezTo>
                          <a:pt x="1820315" y="2560152"/>
                          <a:pt x="1722453" y="2497341"/>
                          <a:pt x="1570482" y="2509157"/>
                        </a:cubicBezTo>
                        <a:cubicBezTo>
                          <a:pt x="1418511" y="2520973"/>
                          <a:pt x="1138868" y="2453031"/>
                          <a:pt x="1022059" y="2509157"/>
                        </a:cubicBezTo>
                        <a:cubicBezTo>
                          <a:pt x="905250" y="2565283"/>
                          <a:pt x="721539" y="2491185"/>
                          <a:pt x="573350" y="2509157"/>
                        </a:cubicBezTo>
                        <a:cubicBezTo>
                          <a:pt x="425161" y="2527129"/>
                          <a:pt x="285683" y="2494799"/>
                          <a:pt x="0" y="2509157"/>
                        </a:cubicBezTo>
                        <a:cubicBezTo>
                          <a:pt x="-48564" y="2362352"/>
                          <a:pt x="43915" y="2203200"/>
                          <a:pt x="0" y="2007326"/>
                        </a:cubicBezTo>
                        <a:cubicBezTo>
                          <a:pt x="-43915" y="1811452"/>
                          <a:pt x="16701" y="1655441"/>
                          <a:pt x="0" y="1455311"/>
                        </a:cubicBezTo>
                        <a:cubicBezTo>
                          <a:pt x="-16701" y="1255181"/>
                          <a:pt x="18469" y="1168340"/>
                          <a:pt x="0" y="953480"/>
                        </a:cubicBezTo>
                        <a:cubicBezTo>
                          <a:pt x="-18469" y="738620"/>
                          <a:pt x="53695" y="3876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E870B2D-B78A-7B20-D7C1-D513F5B4A59E}"/>
              </a:ext>
            </a:extLst>
          </p:cNvPr>
          <p:cNvSpPr/>
          <p:nvPr/>
        </p:nvSpPr>
        <p:spPr>
          <a:xfrm>
            <a:off x="609217" y="1362878"/>
            <a:ext cx="2492828" cy="2509157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0" cmpd="thickThin">
            <a:solidFill>
              <a:srgbClr val="000000">
                <a:alpha val="54000"/>
              </a:srgbClr>
            </a:solidFill>
            <a:extLst>
              <a:ext uri="{C807C97D-BFC1-408E-A445-0C87EB9F89A2}">
                <ask:lineSketchStyleProps xmlns:ask="http://schemas.microsoft.com/office/drawing/2018/sketchyshapes" sd="1808761005">
                  <a:custGeom>
                    <a:avLst/>
                    <a:gdLst>
                      <a:gd name="connsiteX0" fmla="*/ 0 w 2492828"/>
                      <a:gd name="connsiteY0" fmla="*/ 0 h 2509157"/>
                      <a:gd name="connsiteX1" fmla="*/ 523494 w 2492828"/>
                      <a:gd name="connsiteY1" fmla="*/ 0 h 2509157"/>
                      <a:gd name="connsiteX2" fmla="*/ 1071916 w 2492828"/>
                      <a:gd name="connsiteY2" fmla="*/ 0 h 2509157"/>
                      <a:gd name="connsiteX3" fmla="*/ 1570482 w 2492828"/>
                      <a:gd name="connsiteY3" fmla="*/ 0 h 2509157"/>
                      <a:gd name="connsiteX4" fmla="*/ 2492828 w 2492828"/>
                      <a:gd name="connsiteY4" fmla="*/ 0 h 2509157"/>
                      <a:gd name="connsiteX5" fmla="*/ 2492828 w 2492828"/>
                      <a:gd name="connsiteY5" fmla="*/ 426557 h 2509157"/>
                      <a:gd name="connsiteX6" fmla="*/ 2492828 w 2492828"/>
                      <a:gd name="connsiteY6" fmla="*/ 878205 h 2509157"/>
                      <a:gd name="connsiteX7" fmla="*/ 2492828 w 2492828"/>
                      <a:gd name="connsiteY7" fmla="*/ 1380036 h 2509157"/>
                      <a:gd name="connsiteX8" fmla="*/ 2492828 w 2492828"/>
                      <a:gd name="connsiteY8" fmla="*/ 1881868 h 2509157"/>
                      <a:gd name="connsiteX9" fmla="*/ 2492828 w 2492828"/>
                      <a:gd name="connsiteY9" fmla="*/ 2509157 h 2509157"/>
                      <a:gd name="connsiteX10" fmla="*/ 1969334 w 2492828"/>
                      <a:gd name="connsiteY10" fmla="*/ 2509157 h 2509157"/>
                      <a:gd name="connsiteX11" fmla="*/ 1495697 w 2492828"/>
                      <a:gd name="connsiteY11" fmla="*/ 2509157 h 2509157"/>
                      <a:gd name="connsiteX12" fmla="*/ 947275 w 2492828"/>
                      <a:gd name="connsiteY12" fmla="*/ 2509157 h 2509157"/>
                      <a:gd name="connsiteX13" fmla="*/ 0 w 2492828"/>
                      <a:gd name="connsiteY13" fmla="*/ 2509157 h 2509157"/>
                      <a:gd name="connsiteX14" fmla="*/ 0 w 2492828"/>
                      <a:gd name="connsiteY14" fmla="*/ 2032417 h 2509157"/>
                      <a:gd name="connsiteX15" fmla="*/ 0 w 2492828"/>
                      <a:gd name="connsiteY15" fmla="*/ 1605860 h 2509157"/>
                      <a:gd name="connsiteX16" fmla="*/ 0 w 2492828"/>
                      <a:gd name="connsiteY16" fmla="*/ 1179304 h 2509157"/>
                      <a:gd name="connsiteX17" fmla="*/ 0 w 2492828"/>
                      <a:gd name="connsiteY17" fmla="*/ 702564 h 2509157"/>
                      <a:gd name="connsiteX18" fmla="*/ 0 w 2492828"/>
                      <a:gd name="connsiteY18" fmla="*/ 0 h 2509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492828" h="2509157" fill="none" extrusionOk="0">
                        <a:moveTo>
                          <a:pt x="0" y="0"/>
                        </a:moveTo>
                        <a:cubicBezTo>
                          <a:pt x="239335" y="-37895"/>
                          <a:pt x="264801" y="1089"/>
                          <a:pt x="523494" y="0"/>
                        </a:cubicBezTo>
                        <a:cubicBezTo>
                          <a:pt x="782187" y="-1089"/>
                          <a:pt x="933341" y="48416"/>
                          <a:pt x="1071916" y="0"/>
                        </a:cubicBezTo>
                        <a:cubicBezTo>
                          <a:pt x="1210491" y="-48416"/>
                          <a:pt x="1413310" y="33751"/>
                          <a:pt x="1570482" y="0"/>
                        </a:cubicBezTo>
                        <a:cubicBezTo>
                          <a:pt x="1727654" y="-33751"/>
                          <a:pt x="2283303" y="96430"/>
                          <a:pt x="2492828" y="0"/>
                        </a:cubicBezTo>
                        <a:cubicBezTo>
                          <a:pt x="2494648" y="194981"/>
                          <a:pt x="2466926" y="228947"/>
                          <a:pt x="2492828" y="426557"/>
                        </a:cubicBezTo>
                        <a:cubicBezTo>
                          <a:pt x="2518730" y="624167"/>
                          <a:pt x="2449486" y="714444"/>
                          <a:pt x="2492828" y="878205"/>
                        </a:cubicBezTo>
                        <a:cubicBezTo>
                          <a:pt x="2536170" y="1041966"/>
                          <a:pt x="2483005" y="1207175"/>
                          <a:pt x="2492828" y="1380036"/>
                        </a:cubicBezTo>
                        <a:cubicBezTo>
                          <a:pt x="2502651" y="1552897"/>
                          <a:pt x="2452402" y="1654715"/>
                          <a:pt x="2492828" y="1881868"/>
                        </a:cubicBezTo>
                        <a:cubicBezTo>
                          <a:pt x="2533254" y="2109021"/>
                          <a:pt x="2456651" y="2324432"/>
                          <a:pt x="2492828" y="2509157"/>
                        </a:cubicBezTo>
                        <a:cubicBezTo>
                          <a:pt x="2261587" y="2563299"/>
                          <a:pt x="2228557" y="2466386"/>
                          <a:pt x="1969334" y="2509157"/>
                        </a:cubicBezTo>
                        <a:cubicBezTo>
                          <a:pt x="1710111" y="2551928"/>
                          <a:pt x="1603959" y="2476860"/>
                          <a:pt x="1495697" y="2509157"/>
                        </a:cubicBezTo>
                        <a:cubicBezTo>
                          <a:pt x="1387435" y="2541454"/>
                          <a:pt x="1107411" y="2445423"/>
                          <a:pt x="947275" y="2509157"/>
                        </a:cubicBezTo>
                        <a:cubicBezTo>
                          <a:pt x="787139" y="2572891"/>
                          <a:pt x="401531" y="2411416"/>
                          <a:pt x="0" y="2509157"/>
                        </a:cubicBezTo>
                        <a:cubicBezTo>
                          <a:pt x="-38083" y="2388078"/>
                          <a:pt x="19041" y="2186662"/>
                          <a:pt x="0" y="2032417"/>
                        </a:cubicBezTo>
                        <a:cubicBezTo>
                          <a:pt x="-19041" y="1878172"/>
                          <a:pt x="4606" y="1701681"/>
                          <a:pt x="0" y="1605860"/>
                        </a:cubicBezTo>
                        <a:cubicBezTo>
                          <a:pt x="-4606" y="1510039"/>
                          <a:pt x="27573" y="1337753"/>
                          <a:pt x="0" y="1179304"/>
                        </a:cubicBezTo>
                        <a:cubicBezTo>
                          <a:pt x="-27573" y="1020855"/>
                          <a:pt x="54098" y="889100"/>
                          <a:pt x="0" y="702564"/>
                        </a:cubicBezTo>
                        <a:cubicBezTo>
                          <a:pt x="-54098" y="516028"/>
                          <a:pt x="83484" y="223537"/>
                          <a:pt x="0" y="0"/>
                        </a:cubicBezTo>
                        <a:close/>
                      </a:path>
                      <a:path w="2492828" h="2509157" stroke="0" extrusionOk="0">
                        <a:moveTo>
                          <a:pt x="0" y="0"/>
                        </a:moveTo>
                        <a:cubicBezTo>
                          <a:pt x="164340" y="-37807"/>
                          <a:pt x="313062" y="31476"/>
                          <a:pt x="448709" y="0"/>
                        </a:cubicBezTo>
                        <a:cubicBezTo>
                          <a:pt x="584356" y="-31476"/>
                          <a:pt x="759473" y="31588"/>
                          <a:pt x="972203" y="0"/>
                        </a:cubicBezTo>
                        <a:cubicBezTo>
                          <a:pt x="1184933" y="-31588"/>
                          <a:pt x="1209072" y="22026"/>
                          <a:pt x="1445840" y="0"/>
                        </a:cubicBezTo>
                        <a:cubicBezTo>
                          <a:pt x="1682608" y="-22026"/>
                          <a:pt x="1748979" y="4623"/>
                          <a:pt x="1919478" y="0"/>
                        </a:cubicBezTo>
                        <a:cubicBezTo>
                          <a:pt x="2089977" y="-4623"/>
                          <a:pt x="2304092" y="9152"/>
                          <a:pt x="2492828" y="0"/>
                        </a:cubicBezTo>
                        <a:cubicBezTo>
                          <a:pt x="2547360" y="163015"/>
                          <a:pt x="2437966" y="406545"/>
                          <a:pt x="2492828" y="526923"/>
                        </a:cubicBezTo>
                        <a:cubicBezTo>
                          <a:pt x="2547690" y="647301"/>
                          <a:pt x="2448242" y="780944"/>
                          <a:pt x="2492828" y="1028754"/>
                        </a:cubicBezTo>
                        <a:cubicBezTo>
                          <a:pt x="2537414" y="1276564"/>
                          <a:pt x="2449088" y="1349285"/>
                          <a:pt x="2492828" y="1455311"/>
                        </a:cubicBezTo>
                        <a:cubicBezTo>
                          <a:pt x="2536568" y="1561337"/>
                          <a:pt x="2451194" y="1724202"/>
                          <a:pt x="2492828" y="1957142"/>
                        </a:cubicBezTo>
                        <a:cubicBezTo>
                          <a:pt x="2534462" y="2190082"/>
                          <a:pt x="2450121" y="2316878"/>
                          <a:pt x="2492828" y="2509157"/>
                        </a:cubicBezTo>
                        <a:cubicBezTo>
                          <a:pt x="2367263" y="2531877"/>
                          <a:pt x="2241091" y="2491150"/>
                          <a:pt x="2019191" y="2509157"/>
                        </a:cubicBezTo>
                        <a:cubicBezTo>
                          <a:pt x="1797291" y="2527164"/>
                          <a:pt x="1634663" y="2448818"/>
                          <a:pt x="1495697" y="2509157"/>
                        </a:cubicBezTo>
                        <a:cubicBezTo>
                          <a:pt x="1356731" y="2569496"/>
                          <a:pt x="1194762" y="2466399"/>
                          <a:pt x="972203" y="2509157"/>
                        </a:cubicBezTo>
                        <a:cubicBezTo>
                          <a:pt x="749644" y="2551915"/>
                          <a:pt x="389703" y="2436120"/>
                          <a:pt x="0" y="2509157"/>
                        </a:cubicBezTo>
                        <a:cubicBezTo>
                          <a:pt x="-37613" y="2377620"/>
                          <a:pt x="13270" y="2237847"/>
                          <a:pt x="0" y="2032417"/>
                        </a:cubicBezTo>
                        <a:cubicBezTo>
                          <a:pt x="-13270" y="1826987"/>
                          <a:pt x="55988" y="1785805"/>
                          <a:pt x="0" y="1555677"/>
                        </a:cubicBezTo>
                        <a:cubicBezTo>
                          <a:pt x="-55988" y="1325549"/>
                          <a:pt x="47806" y="1289958"/>
                          <a:pt x="0" y="1129121"/>
                        </a:cubicBezTo>
                        <a:cubicBezTo>
                          <a:pt x="-47806" y="968284"/>
                          <a:pt x="3410" y="853518"/>
                          <a:pt x="0" y="702564"/>
                        </a:cubicBezTo>
                        <a:cubicBezTo>
                          <a:pt x="-3410" y="551610"/>
                          <a:pt x="33755" y="31288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6443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8B2E6-C275-2AFF-9B20-89339AD49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Text, Elektronik, Screenshot, Webseite enthält.&#10;&#10;Automatisch generierte Beschreibung">
            <a:extLst>
              <a:ext uri="{FF2B5EF4-FFF2-40B4-BE49-F238E27FC236}">
                <a16:creationId xmlns:a16="http://schemas.microsoft.com/office/drawing/2014/main" id="{5E170744-D039-4191-B9BC-2F4CDEF66A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070" y="7189990"/>
            <a:ext cx="2295791" cy="5099545"/>
          </a:xfrm>
          <a:prstGeom prst="rect">
            <a:avLst/>
          </a:prstGeom>
        </p:spPr>
      </p:pic>
      <p:pic>
        <p:nvPicPr>
          <p:cNvPr id="11" name="Grafik 10" descr="Ein Bild, das Text, Screenshot, Multimedia, Software enthält.&#10;&#10;Automatisch generierte Beschreibung">
            <a:extLst>
              <a:ext uri="{FF2B5EF4-FFF2-40B4-BE49-F238E27FC236}">
                <a16:creationId xmlns:a16="http://schemas.microsoft.com/office/drawing/2014/main" id="{545A8019-B2AF-2937-1CD3-5B04B9A7A2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631" y="7189990"/>
            <a:ext cx="2295791" cy="5099545"/>
          </a:xfrm>
          <a:prstGeom prst="rect">
            <a:avLst/>
          </a:prstGeom>
        </p:spPr>
      </p:pic>
      <p:pic>
        <p:nvPicPr>
          <p:cNvPr id="12" name="Grafik 11" descr="Ein Bild, das Text, Screenshot, Kleidung enthält.&#10;&#10;Automatisch generierte Beschreibung">
            <a:extLst>
              <a:ext uri="{FF2B5EF4-FFF2-40B4-BE49-F238E27FC236}">
                <a16:creationId xmlns:a16="http://schemas.microsoft.com/office/drawing/2014/main" id="{C8604A98-6FD9-C29C-BB4F-5A8D7C5F90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" y="7189990"/>
            <a:ext cx="2295791" cy="5099545"/>
          </a:xfrm>
          <a:prstGeom prst="rect">
            <a:avLst/>
          </a:prstGeom>
        </p:spPr>
      </p:pic>
      <p:pic>
        <p:nvPicPr>
          <p:cNvPr id="13" name="Grafik 12" descr="Ein Bild, das Text, Screenshot, Software, Website enthält.&#10;&#10;Automatisch generierte Beschreibung">
            <a:extLst>
              <a:ext uri="{FF2B5EF4-FFF2-40B4-BE49-F238E27FC236}">
                <a16:creationId xmlns:a16="http://schemas.microsoft.com/office/drawing/2014/main" id="{B77281A0-8B04-E8A3-A5B4-CA933CF734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873" y="7189990"/>
            <a:ext cx="2295791" cy="5099545"/>
          </a:xfrm>
          <a:prstGeom prst="rect">
            <a:avLst/>
          </a:prstGeom>
        </p:spPr>
      </p:pic>
      <p:pic>
        <p:nvPicPr>
          <p:cNvPr id="4" name="Grafik 3" descr="Ein Bild, das Text, Screenshot, Schrift, Grafiken enthält.&#10;&#10;KI-generierte Inhalte können fehlerhaft sein.">
            <a:extLst>
              <a:ext uri="{FF2B5EF4-FFF2-40B4-BE49-F238E27FC236}">
                <a16:creationId xmlns:a16="http://schemas.microsoft.com/office/drawing/2014/main" id="{B2029EDF-6BBD-6010-0F78-2D519CD896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38852"/>
      </p:ext>
    </p:extLst>
  </p:cSld>
  <p:clrMapOvr>
    <a:masterClrMapping/>
  </p:clrMapOvr>
</p:sld>
</file>

<file path=ppt/theme/theme1.xml><?xml version="1.0" encoding="utf-8"?>
<a:theme xmlns:a="http://schemas.openxmlformats.org/drawingml/2006/main" name="2_SWmS_PPT_140804">
  <a:themeElements>
    <a:clrScheme name="SWmS">
      <a:dk1>
        <a:srgbClr val="35528C"/>
      </a:dk1>
      <a:lt1>
        <a:srgbClr val="35528C"/>
      </a:lt1>
      <a:dk2>
        <a:srgbClr val="FFFFFF"/>
      </a:dk2>
      <a:lt2>
        <a:srgbClr val="FFFFFF"/>
      </a:lt2>
      <a:accent1>
        <a:srgbClr val="F25C05"/>
      </a:accent1>
      <a:accent2>
        <a:srgbClr val="970F1E"/>
      </a:accent2>
      <a:accent3>
        <a:srgbClr val="35528C"/>
      </a:accent3>
      <a:accent4>
        <a:srgbClr val="27CDF2"/>
      </a:accent4>
      <a:accent5>
        <a:srgbClr val="48CC5A"/>
      </a:accent5>
      <a:accent6>
        <a:srgbClr val="FFFFFF"/>
      </a:accent6>
      <a:hlink>
        <a:srgbClr val="F25C05"/>
      </a:hlink>
      <a:folHlink>
        <a:srgbClr val="35528C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45720" rIns="91440" bIns="45720" rtlCol="0" anchor="t">
        <a:no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>
            <a:tab pos="1162050" algn="l"/>
          </a:tabLst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chemeClr val="bg2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ster SWmS 16-9.pptx" id="{3EA50829-6D06-49CC-9F1D-0D8D142B4C66}" vid="{09609F97-F78D-4DED-9029-A05EDEF220EB}"/>
    </a:ext>
  </a:extLst>
</a:theme>
</file>

<file path=ppt/theme/theme2.xml><?xml version="1.0" encoding="utf-8"?>
<a:theme xmlns:a="http://schemas.openxmlformats.org/drawingml/2006/main" name="1_SWmS_PPT_140804">
  <a:themeElements>
    <a:clrScheme name="SWmS">
      <a:dk1>
        <a:srgbClr val="35528C"/>
      </a:dk1>
      <a:lt1>
        <a:srgbClr val="35528C"/>
      </a:lt1>
      <a:dk2>
        <a:srgbClr val="FFFFFF"/>
      </a:dk2>
      <a:lt2>
        <a:srgbClr val="FFFFFF"/>
      </a:lt2>
      <a:accent1>
        <a:srgbClr val="F25C05"/>
      </a:accent1>
      <a:accent2>
        <a:srgbClr val="970F1E"/>
      </a:accent2>
      <a:accent3>
        <a:srgbClr val="35528C"/>
      </a:accent3>
      <a:accent4>
        <a:srgbClr val="27CDF2"/>
      </a:accent4>
      <a:accent5>
        <a:srgbClr val="48CC5A"/>
      </a:accent5>
      <a:accent6>
        <a:srgbClr val="FFFFFF"/>
      </a:accent6>
      <a:hlink>
        <a:srgbClr val="F25C05"/>
      </a:hlink>
      <a:folHlink>
        <a:srgbClr val="35528C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45720" rIns="91440" bIns="45720" rtlCol="0" anchor="t">
        <a:no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>
            <a:tab pos="1162050" algn="l"/>
          </a:tabLst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chemeClr val="bg2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ster SWmS 16-9.pptx" id="{3EA50829-6D06-49CC-9F1D-0D8D142B4C66}" vid="{5ED73836-580E-4C6A-9B28-4B1E45383597}"/>
    </a:ext>
  </a:extLst>
</a:theme>
</file>

<file path=ppt/theme/theme3.xml><?xml version="1.0" encoding="utf-8"?>
<a:theme xmlns:a="http://schemas.openxmlformats.org/drawingml/2006/main" name="2_SWmS_PPT_140804">
  <a:themeElements>
    <a:clrScheme name="SWmS">
      <a:dk1>
        <a:srgbClr val="35528C"/>
      </a:dk1>
      <a:lt1>
        <a:srgbClr val="35528C"/>
      </a:lt1>
      <a:dk2>
        <a:srgbClr val="FFFFFF"/>
      </a:dk2>
      <a:lt2>
        <a:srgbClr val="FFFFFF"/>
      </a:lt2>
      <a:accent1>
        <a:srgbClr val="F25C05"/>
      </a:accent1>
      <a:accent2>
        <a:srgbClr val="970F1E"/>
      </a:accent2>
      <a:accent3>
        <a:srgbClr val="35528C"/>
      </a:accent3>
      <a:accent4>
        <a:srgbClr val="27CDF2"/>
      </a:accent4>
      <a:accent5>
        <a:srgbClr val="48CC5A"/>
      </a:accent5>
      <a:accent6>
        <a:srgbClr val="FFFFFF"/>
      </a:accent6>
      <a:hlink>
        <a:srgbClr val="F25C05"/>
      </a:hlink>
      <a:folHlink>
        <a:srgbClr val="35528C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45720" rIns="91440" bIns="45720" rtlCol="0" anchor="t">
        <a:no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>
            <a:tab pos="1162050" algn="l"/>
          </a:tabLst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chemeClr val="bg2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ster SWmS.potx" id="{C0DDCFD8-9E65-4F7A-88A9-B182FE7748A5}" vid="{AB878B17-3BB3-480D-A270-8FEE90993D4C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SWmS 16-9</Template>
  <TotalTime>0</TotalTime>
  <Words>258</Words>
  <Application>Microsoft Office PowerPoint</Application>
  <PresentationFormat>Breitbild</PresentationFormat>
  <Paragraphs>40</Paragraphs>
  <Slides>9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Franklin Gothic Book</vt:lpstr>
      <vt:lpstr>Impact</vt:lpstr>
      <vt:lpstr>Source Sans Pro</vt:lpstr>
      <vt:lpstr>2_SWmS_PPT_140804</vt:lpstr>
      <vt:lpstr>1_SWmS_PPT_140804</vt:lpstr>
      <vt:lpstr>2_SWmS_PPT_140804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Burghardt, Marcel (SRH Fernhochschule Student)</dc:creator>
  <cp:lastModifiedBy>Mirjam Gall</cp:lastModifiedBy>
  <cp:revision>181</cp:revision>
  <dcterms:created xsi:type="dcterms:W3CDTF">2018-12-14T21:20:18Z</dcterms:created>
  <dcterms:modified xsi:type="dcterms:W3CDTF">2025-07-29T13:21:39Z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3d13871-04ca-409e-a995-eb251e2693ca_Enabled">
    <vt:lpwstr>true</vt:lpwstr>
  </property>
  <property fmtid="{D5CDD505-2E9C-101B-9397-08002B2CF9AE}" pid="3" name="MSIP_Label_33d13871-04ca-409e-a995-eb251e2693ca_SetDate">
    <vt:lpwstr>2024-10-28T10:09:09Z</vt:lpwstr>
  </property>
  <property fmtid="{D5CDD505-2E9C-101B-9397-08002B2CF9AE}" pid="4" name="MSIP_Label_33d13871-04ca-409e-a995-eb251e2693ca_Method">
    <vt:lpwstr>Standard</vt:lpwstr>
  </property>
  <property fmtid="{D5CDD505-2E9C-101B-9397-08002B2CF9AE}" pid="5" name="MSIP_Label_33d13871-04ca-409e-a995-eb251e2693ca_Name">
    <vt:lpwstr>Intern</vt:lpwstr>
  </property>
  <property fmtid="{D5CDD505-2E9C-101B-9397-08002B2CF9AE}" pid="6" name="MSIP_Label_33d13871-04ca-409e-a995-eb251e2693ca_SiteId">
    <vt:lpwstr>7e7ffc63-c878-4435-afb3-23547295f6e3</vt:lpwstr>
  </property>
  <property fmtid="{D5CDD505-2E9C-101B-9397-08002B2CF9AE}" pid="7" name="MSIP_Label_33d13871-04ca-409e-a995-eb251e2693ca_ActionId">
    <vt:lpwstr>dce45a62-8be4-4223-93dc-913488edb649</vt:lpwstr>
  </property>
  <property fmtid="{D5CDD505-2E9C-101B-9397-08002B2CF9AE}" pid="8" name="MSIP_Label_33d13871-04ca-409e-a995-eb251e2693ca_ContentBits">
    <vt:lpwstr>0</vt:lpwstr>
  </property>
</Properties>
</file>