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6" r:id="rId2"/>
    <p:sldMasterId id="2147483728" r:id="rId3"/>
  </p:sldMasterIdLst>
  <p:notesMasterIdLst>
    <p:notesMasterId r:id="rId13"/>
  </p:notesMasterIdLst>
  <p:handoutMasterIdLst>
    <p:handoutMasterId r:id="rId14"/>
  </p:handoutMasterIdLst>
  <p:sldIdLst>
    <p:sldId id="1336" r:id="rId4"/>
    <p:sldId id="1172" r:id="rId5"/>
    <p:sldId id="703" r:id="rId6"/>
    <p:sldId id="1333" r:id="rId7"/>
    <p:sldId id="1210" r:id="rId8"/>
    <p:sldId id="1334" r:id="rId9"/>
    <p:sldId id="1209" r:id="rId10"/>
    <p:sldId id="1335" r:id="rId11"/>
    <p:sldId id="1337"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2" userDrawn="1">
          <p15:clr>
            <a:srgbClr val="A4A3A4"/>
          </p15:clr>
        </p15:guide>
        <p15:guide id="2" orient="horz" pos="300" userDrawn="1">
          <p15:clr>
            <a:srgbClr val="A4A3A4"/>
          </p15:clr>
        </p15:guide>
        <p15:guide id="3" orient="horz" pos="799" userDrawn="1">
          <p15:clr>
            <a:srgbClr val="A4A3A4"/>
          </p15:clr>
        </p15:guide>
        <p15:guide id="4" orient="horz" pos="3861" userDrawn="1">
          <p15:clr>
            <a:srgbClr val="A4A3A4"/>
          </p15:clr>
        </p15:guide>
        <p15:guide id="5" orient="horz" pos="1706" userDrawn="1">
          <p15:clr>
            <a:srgbClr val="A4A3A4"/>
          </p15:clr>
        </p15:guide>
        <p15:guide id="6" orient="horz" pos="1191" userDrawn="1">
          <p15:clr>
            <a:srgbClr val="A4A3A4"/>
          </p15:clr>
        </p15:guide>
        <p15:guide id="7" orient="horz" pos="1661" userDrawn="1">
          <p15:clr>
            <a:srgbClr val="A4A3A4"/>
          </p15:clr>
        </p15:guide>
        <p15:guide id="8" orient="horz" pos="1162" userDrawn="1">
          <p15:clr>
            <a:srgbClr val="A4A3A4"/>
          </p15:clr>
        </p15:guide>
        <p15:guide id="9" pos="3659" userDrawn="1">
          <p15:clr>
            <a:srgbClr val="A4A3A4"/>
          </p15:clr>
        </p15:guide>
        <p15:guide id="10" pos="332" userDrawn="1">
          <p15:clr>
            <a:srgbClr val="A4A3A4"/>
          </p15:clr>
        </p15:guide>
        <p15:guide id="11" pos="7348" userDrawn="1">
          <p15:clr>
            <a:srgbClr val="A4A3A4"/>
          </p15:clr>
        </p15:guide>
        <p15:guide id="12" pos="4021" userDrawn="1">
          <p15:clr>
            <a:srgbClr val="A4A3A4"/>
          </p15:clr>
        </p15:guide>
        <p15:guide id="13" pos="2479" userDrawn="1">
          <p15:clr>
            <a:srgbClr val="A4A3A4"/>
          </p15:clr>
        </p15:guide>
        <p15:guide id="14" pos="5231" userDrawn="1">
          <p15:clr>
            <a:srgbClr val="A4A3A4"/>
          </p15:clr>
        </p15:guide>
        <p15:guide id="15" pos="7679" userDrawn="1">
          <p15:clr>
            <a:srgbClr val="A4A3A4"/>
          </p15:clr>
        </p15:guide>
        <p15:guide id="16" pos="489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Stritzke" initials="KS" lastIdx="42" clrIdx="0"/>
  <p:cmAuthor id="1" name="Hendrik Pigola" initials="HP" lastIdx="8" clrIdx="1"/>
  <p:cmAuthor id="2" name="Marcel" initials="M" lastIdx="2" clrIdx="2">
    <p:extLst>
      <p:ext uri="{19B8F6BF-5375-455C-9EA6-DF929625EA0E}">
        <p15:presenceInfo xmlns:p15="http://schemas.microsoft.com/office/powerpoint/2012/main" userId="S::2003247@stud.mobile-university.de::432ff017-47c3-4cca-bc94-de0f620d27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28C"/>
    <a:srgbClr val="F25C05"/>
    <a:srgbClr val="FFFFFF"/>
    <a:srgbClr val="000000"/>
    <a:srgbClr val="18163B"/>
    <a:srgbClr val="94004C"/>
    <a:srgbClr val="CC00CC"/>
    <a:srgbClr val="0032C0"/>
    <a:srgbClr val="0045DE"/>
    <a:srgbClr val="45A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513" autoAdjust="0"/>
  </p:normalViewPr>
  <p:slideViewPr>
    <p:cSldViewPr snapToGrid="0">
      <p:cViewPr varScale="1">
        <p:scale>
          <a:sx n="84" d="100"/>
          <a:sy n="84" d="100"/>
        </p:scale>
        <p:origin x="1638" y="96"/>
      </p:cViewPr>
      <p:guideLst>
        <p:guide orient="horz" pos="1072"/>
        <p:guide orient="horz" pos="300"/>
        <p:guide orient="horz" pos="799"/>
        <p:guide orient="horz" pos="3861"/>
        <p:guide orient="horz" pos="1706"/>
        <p:guide orient="horz" pos="1191"/>
        <p:guide orient="horz" pos="1661"/>
        <p:guide orient="horz" pos="1162"/>
        <p:guide pos="3659"/>
        <p:guide pos="332"/>
        <p:guide pos="7348"/>
        <p:guide pos="4021"/>
        <p:guide pos="2479"/>
        <p:guide pos="5231"/>
        <p:guide pos="7679"/>
        <p:guide pos="489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113A54-8A58-4E08-B0DB-5144F1AF850D}" type="datetimeFigureOut">
              <a:rPr lang="de-DE" smtClean="0"/>
              <a:t>29.07.2025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1F40F6-DBFC-4FFC-9E22-FB2C1BC25263}" type="slidenum">
              <a:rPr lang="de-DE" smtClean="0"/>
              <a:t>‹Nr.›</a:t>
            </a:fld>
            <a:endParaRPr lang="de-DE"/>
          </a:p>
        </p:txBody>
      </p:sp>
    </p:spTree>
    <p:extLst>
      <p:ext uri="{BB962C8B-B14F-4D97-AF65-F5344CB8AC3E}">
        <p14:creationId xmlns:p14="http://schemas.microsoft.com/office/powerpoint/2010/main" val="285743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2FCD6-7250-41EA-84E3-370154B3EE8A}" type="datetimeFigureOut">
              <a:rPr lang="de-DE" smtClean="0"/>
              <a:t>29.07.2025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64D35-DB5D-4FDC-82F4-A5D684DD8D7B}" type="slidenum">
              <a:rPr lang="de-DE" smtClean="0"/>
              <a:t>‹Nr.›</a:t>
            </a:fld>
            <a:endParaRPr lang="de-DE"/>
          </a:p>
        </p:txBody>
      </p:sp>
    </p:spTree>
    <p:extLst>
      <p:ext uri="{BB962C8B-B14F-4D97-AF65-F5344CB8AC3E}">
        <p14:creationId xmlns:p14="http://schemas.microsoft.com/office/powerpoint/2010/main" val="304221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a:t>
            </a:fld>
            <a:endParaRPr lang="de-DE"/>
          </a:p>
        </p:txBody>
      </p:sp>
    </p:spTree>
    <p:extLst>
      <p:ext uri="{BB962C8B-B14F-4D97-AF65-F5344CB8AC3E}">
        <p14:creationId xmlns:p14="http://schemas.microsoft.com/office/powerpoint/2010/main" val="127368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von 0:14 bis 0:23 schauen. Danach Reflexionsfrage (nächste Folie)</a:t>
            </a:r>
          </a:p>
        </p:txBody>
      </p:sp>
      <p:sp>
        <p:nvSpPr>
          <p:cNvPr id="4" name="Foliennummernplatzhalter 3"/>
          <p:cNvSpPr>
            <a:spLocks noGrp="1"/>
          </p:cNvSpPr>
          <p:nvPr>
            <p:ph type="sldNum" sz="quarter" idx="5"/>
          </p:nvPr>
        </p:nvSpPr>
        <p:spPr/>
        <p:txBody>
          <a:bodyPr/>
          <a:lstStyle/>
          <a:p>
            <a:fld id="{6AE64D35-DB5D-4FDC-82F4-A5D684DD8D7B}" type="slidenum">
              <a:rPr lang="de-DE" smtClean="0"/>
              <a:t>2</a:t>
            </a:fld>
            <a:endParaRPr lang="de-DE"/>
          </a:p>
        </p:txBody>
      </p:sp>
    </p:spTree>
    <p:extLst>
      <p:ext uri="{BB962C8B-B14F-4D97-AF65-F5344CB8AC3E}">
        <p14:creationId xmlns:p14="http://schemas.microsoft.com/office/powerpoint/2010/main" val="127368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Frage ergebnisoffen an die </a:t>
            </a:r>
            <a:r>
              <a:rPr lang="de-DE" dirty="0" err="1">
                <a:cs typeface="Calibri"/>
              </a:rPr>
              <a:t>SuS</a:t>
            </a:r>
            <a:r>
              <a:rPr lang="de-DE" dirty="0">
                <a:cs typeface="Calibri"/>
              </a:rPr>
              <a:t> weitergeben. Antworten sammeln, dann auf nächster Folie Video noch einmal mit Auflösung schauen</a:t>
            </a:r>
          </a:p>
          <a:p>
            <a:endParaRPr lang="de-DE" dirty="0">
              <a:cs typeface="Calibri"/>
            </a:endParaRPr>
          </a:p>
          <a:p>
            <a:pPr marL="171450" indent="-171450">
              <a:buFont typeface="Arial" panose="020B0604020202020204" pitchFamily="34" charset="0"/>
              <a:buChar char="•"/>
            </a:pPr>
            <a:endParaRPr lang="de-DE" dirty="0">
              <a:cs typeface="Calibri"/>
            </a:endParaRPr>
          </a:p>
          <a:p>
            <a:endParaRPr lang="de-DE" dirty="0">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64D35-DB5D-4FDC-82F4-A5D684DD8D7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10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von 0:14 bis 0:29 schauen. Danach Reflexionsfrage (nächste Folie)</a:t>
            </a:r>
          </a:p>
          <a:p>
            <a:endParaRPr lang="de-DE" dirty="0"/>
          </a:p>
          <a:p>
            <a:r>
              <a:rPr lang="de-DE" dirty="0"/>
              <a:t>Auflösung: KEINE Straftat</a:t>
            </a:r>
          </a:p>
          <a:p>
            <a:endParaRPr lang="de-DE" dirty="0"/>
          </a:p>
          <a:p>
            <a:pPr marL="742950" lvl="1" indent="-285750">
              <a:lnSpc>
                <a:spcPct val="115000"/>
              </a:lnSpc>
              <a:spcAft>
                <a:spcPts val="1000"/>
              </a:spcAft>
              <a:buFont typeface="Courier New" panose="02070309020205020404" pitchFamily="49" charset="0"/>
              <a:buChar char="o"/>
            </a:pPr>
            <a:r>
              <a:rPr lang="de-DE" sz="1100" b="1" i="0" dirty="0">
                <a:effectLst/>
                <a:latin typeface="Calibri" panose="020F0502020204030204" pitchFamily="34" charset="0"/>
                <a:ea typeface="Calibri" panose="020F0502020204030204" pitchFamily="34" charset="0"/>
                <a:cs typeface="Calibri" panose="020F0502020204030204" pitchFamily="34" charset="0"/>
              </a:rPr>
              <a:t>§22 Kunsturhebergesetz</a:t>
            </a:r>
            <a:endParaRPr lang="de-DE" sz="1000" b="1" i="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15000"/>
              </a:lnSpc>
              <a:spcAft>
                <a:spcPts val="1000"/>
              </a:spcAft>
            </a:pPr>
            <a:r>
              <a:rPr lang="de-DE" sz="1100" i="1" dirty="0">
                <a:effectLst/>
                <a:latin typeface="Calibri" panose="020F0502020204030204" pitchFamily="34" charset="0"/>
                <a:ea typeface="Calibri" panose="020F0502020204030204" pitchFamily="34" charset="0"/>
                <a:cs typeface="Calibri" panose="020F0502020204030204" pitchFamily="34" charset="0"/>
              </a:rPr>
              <a:t>„Bildnisse dürfen nur mit Einwilligung des Abgebildeten verbreitet oder öffentlich zur Schau gestellt werden.“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de-DE" sz="1100" b="1" i="0" dirty="0">
                <a:effectLst/>
                <a:latin typeface="Calibri" panose="020F0502020204030204" pitchFamily="34" charset="0"/>
                <a:ea typeface="Calibri" panose="020F0502020204030204" pitchFamily="34" charset="0"/>
                <a:cs typeface="Calibri" panose="020F0502020204030204" pitchFamily="34" charset="0"/>
              </a:rPr>
              <a:t>§23 Kunsturheberrechts (1): </a:t>
            </a:r>
            <a:br>
              <a:rPr lang="de-DE" sz="1100" i="1" dirty="0">
                <a:effectLst/>
                <a:latin typeface="Calibri" panose="020F0502020204030204" pitchFamily="34" charset="0"/>
                <a:ea typeface="Calibri" panose="020F0502020204030204" pitchFamily="34" charset="0"/>
                <a:cs typeface="Calibri" panose="020F0502020204030204" pitchFamily="34" charset="0"/>
              </a:rPr>
            </a:br>
            <a:r>
              <a:rPr lang="de-DE" sz="1000" i="1" dirty="0">
                <a:effectLst/>
                <a:latin typeface="Calibri" panose="020F0502020204030204" pitchFamily="34" charset="0"/>
                <a:ea typeface="Calibri" panose="020F0502020204030204" pitchFamily="34" charset="0"/>
                <a:cs typeface="Calibri" panose="020F0502020204030204" pitchFamily="34" charset="0"/>
              </a:rPr>
              <a:t>Ohne die nach § 22 erforderliche Einwilligung dürfen verbreitet und zur Schau gestellt werden:</a:t>
            </a:r>
            <a:br>
              <a:rPr lang="de-DE" sz="1000" i="1" dirty="0">
                <a:effectLst/>
                <a:latin typeface="Calibri" panose="020F0502020204030204" pitchFamily="34" charset="0"/>
                <a:ea typeface="Calibri" panose="020F0502020204030204" pitchFamily="34" charset="0"/>
                <a:cs typeface="Calibri" panose="020F0502020204030204" pitchFamily="34" charset="0"/>
              </a:rPr>
            </a:br>
            <a:r>
              <a:rPr lang="de-DE" sz="1000" i="1" dirty="0">
                <a:effectLst/>
                <a:latin typeface="Calibri" panose="020F0502020204030204" pitchFamily="34" charset="0"/>
                <a:ea typeface="Calibri" panose="020F0502020204030204" pitchFamily="34" charset="0"/>
                <a:cs typeface="Calibri" panose="020F0502020204030204" pitchFamily="34" charset="0"/>
              </a:rPr>
              <a: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15000"/>
              </a:lnSpc>
              <a:spcAft>
                <a:spcPts val="1000"/>
              </a:spcAft>
            </a:pPr>
            <a:r>
              <a:rPr lang="de-DE" sz="1000" i="1" dirty="0">
                <a:effectLst/>
                <a:latin typeface="Calibri" panose="020F0502020204030204" pitchFamily="34" charset="0"/>
                <a:ea typeface="Calibri" panose="020F0502020204030204" pitchFamily="34" charset="0"/>
                <a:cs typeface="Calibri" panose="020F0502020204030204" pitchFamily="34" charset="0"/>
              </a:rPr>
              <a:t>Bilder von Versammlungen, Aufzügen und ähnlichen Vorgängen, an denen die dargestellten Personen teilgenommen haben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de-DE" sz="1100" i="0" dirty="0">
                <a:effectLst/>
                <a:latin typeface="Calibri" panose="020F0502020204030204" pitchFamily="34" charset="0"/>
                <a:ea typeface="Calibri" panose="020F0502020204030204" pitchFamily="34" charset="0"/>
                <a:cs typeface="Calibri" panose="020F0502020204030204" pitchFamily="34" charset="0"/>
              </a:rPr>
              <a:t>Zusätzliche juristische Einschätzung: Mann ist durch Auftreten „Person der Zeitgeschichte“ geworden (in dem Fall eine Person, die durch ihr Verhalten besonders hervorstach)</a:t>
            </a:r>
            <a:endParaRPr lang="de-DE" sz="10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de-DE" sz="1100" i="0" dirty="0">
                <a:effectLst/>
                <a:latin typeface="Calibri" panose="020F0502020204030204" pitchFamily="34" charset="0"/>
                <a:ea typeface="Calibri" panose="020F0502020204030204" pitchFamily="34" charset="0"/>
                <a:cs typeface="Calibri" panose="020F0502020204030204" pitchFamily="34" charset="0"/>
              </a:rPr>
              <a:t>Ausgang: Klage wurde abgewiesen, er hat keinen Schadensersatz erhalten</a:t>
            </a:r>
            <a:endParaRPr lang="de-DE" sz="1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4</a:t>
            </a:fld>
            <a:endParaRPr lang="de-DE"/>
          </a:p>
        </p:txBody>
      </p:sp>
    </p:spTree>
    <p:extLst>
      <p:ext uri="{BB962C8B-B14F-4D97-AF65-F5344CB8AC3E}">
        <p14:creationId xmlns:p14="http://schemas.microsoft.com/office/powerpoint/2010/main" val="14577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tl;dr</a:t>
            </a:r>
            <a:r>
              <a:rPr lang="de-DE" dirty="0"/>
              <a:t>: </a:t>
            </a:r>
            <a:br>
              <a:rPr lang="de-DE" dirty="0"/>
            </a:br>
            <a:br>
              <a:rPr lang="de-DE" dirty="0"/>
            </a:br>
            <a:r>
              <a:rPr lang="de-DE" dirty="0"/>
              <a:t>- Journalist*innen müssen sich auch ans Recht am eigenen Bild halten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Ausnahmen im Kunsturhebergesetz geregelt (z.B. zeitgeschichtliches Ereignis, öffentliche Veranstaltung, Demonstrationen, usw.)</a:t>
            </a:r>
            <a:br>
              <a:rPr lang="de-DE" dirty="0"/>
            </a:br>
            <a:r>
              <a:rPr lang="de-DE" dirty="0"/>
              <a:t>- Journalist*innen müssen ihre Quellen nicht öffentlich machen, noch mit Justiz oder Polizei teilen (§53 Strafprozessordnung) -&gt; Umgangssprachlich Zeugnisverweigerungsrecht -&gt; Quelle darf geschützt werden, vor allem, wenn durch eine mögliche Offenlegung Gefahr für die Quelle entstehen könnte</a:t>
            </a:r>
            <a:br>
              <a:rPr lang="de-DE" dirty="0"/>
            </a:br>
            <a:br>
              <a:rPr lang="de-DE" dirty="0"/>
            </a:br>
            <a:r>
              <a:rPr lang="de-DE" dirty="0"/>
              <a:t>„Recht am eigenen Bild“ heißt eigentlich: </a:t>
            </a:r>
            <a:r>
              <a:rPr lang="de-DE" b="1" i="0" dirty="0">
                <a:solidFill>
                  <a:srgbClr val="000000"/>
                </a:solidFill>
                <a:effectLst/>
                <a:latin typeface="Arial" panose="020B0604020202020204" pitchFamily="34" charset="0"/>
              </a:rPr>
              <a:t>Gesetz betreffend das Urheberrecht an Werken der bildenden Künste und der Photographie</a:t>
            </a:r>
          </a:p>
          <a:p>
            <a:r>
              <a:rPr lang="de-DE" dirty="0"/>
              <a:t>und besagt:</a:t>
            </a:r>
          </a:p>
          <a:p>
            <a:endParaRPr lang="de-DE" dirty="0"/>
          </a:p>
          <a:p>
            <a:r>
              <a:rPr lang="de-DE" b="0" i="0" dirty="0">
                <a:solidFill>
                  <a:srgbClr val="000000"/>
                </a:solidFill>
                <a:effectLst/>
                <a:latin typeface="Arial" panose="020B0604020202020204" pitchFamily="34" charset="0"/>
              </a:rPr>
              <a:t>Bildnisse dürfen nur mit Einwilligung des Abgebildeten verbreitet oder öffentlich zur Schau gestellt werden. Die Einwilligung gilt im Zweifel als erteilt, wenn der Abgebildete dafür, </a:t>
            </a:r>
            <a:r>
              <a:rPr lang="de-DE" b="0" i="0" dirty="0" err="1">
                <a:solidFill>
                  <a:srgbClr val="000000"/>
                </a:solidFill>
                <a:effectLst/>
                <a:latin typeface="Arial" panose="020B0604020202020204" pitchFamily="34" charset="0"/>
              </a:rPr>
              <a:t>daß</a:t>
            </a:r>
            <a:r>
              <a:rPr lang="de-DE" b="0" i="0" dirty="0">
                <a:solidFill>
                  <a:srgbClr val="000000"/>
                </a:solidFill>
                <a:effectLst/>
                <a:latin typeface="Arial" panose="020B0604020202020204" pitchFamily="34" charset="0"/>
              </a:rPr>
              <a:t> er sich abbilden ließ, eine Entlohnung erhielt. Nach dem Tode des Abgebildeten bedarf es bis zum Ablaufe von 10 Jahren der Einwilligung der Angehörigen des Abgebildeten. Angehörige im Sinne dieses Gesetzes sind der überlebende Ehegatte oder Lebenspartner und die Kinder des Abgebildeten und, wenn weder ein Ehegatte oder Lebenspartner noch Kinder vorhanden sind, die Eltern des Abgebildeten.</a:t>
            </a:r>
          </a:p>
          <a:p>
            <a:pPr lvl="0"/>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r>
              <a:rPr lang="de-DE" b="1" i="0" dirty="0">
                <a:solidFill>
                  <a:srgbClr val="000000"/>
                </a:solidFill>
                <a:effectLst/>
                <a:latin typeface="Arial" panose="020B0604020202020204" pitchFamily="34" charset="0"/>
              </a:rPr>
              <a:t>§23KunstUrhG</a:t>
            </a:r>
            <a:br>
              <a:rPr lang="de-DE" b="1" i="0" dirty="0">
                <a:solidFill>
                  <a:srgbClr val="000000"/>
                </a:solidFill>
                <a:effectLst/>
                <a:latin typeface="Arial" panose="020B0604020202020204" pitchFamily="34" charset="0"/>
              </a:rPr>
            </a:br>
            <a:r>
              <a:rPr lang="de-DE" b="0" i="0" dirty="0">
                <a:solidFill>
                  <a:srgbClr val="000000"/>
                </a:solidFill>
                <a:effectLst/>
                <a:latin typeface="Arial" panose="020B0604020202020204" pitchFamily="34" charset="0"/>
              </a:rPr>
              <a:t>(1) Ohne die nach § 22 erforderliche Einwilligung dürfen verbreitet und zur Schau gestellt werden:</a:t>
            </a:r>
            <a:br>
              <a:rPr lang="de-DE" b="0" i="0" dirty="0">
                <a:solidFill>
                  <a:srgbClr val="000000"/>
                </a:solidFill>
                <a:effectLst/>
                <a:latin typeface="Arial" panose="020B0604020202020204" pitchFamily="34" charset="0"/>
              </a:rPr>
            </a:br>
            <a:r>
              <a:rPr lang="de-DE" dirty="0"/>
              <a:t>1.</a:t>
            </a:r>
            <a:r>
              <a:rPr lang="de-DE" dirty="0">
                <a:effectLst/>
              </a:rPr>
              <a:t>Bildnisse aus dem Bereiche der Zeitgeschichte;</a:t>
            </a:r>
          </a:p>
          <a:p>
            <a:pPr lvl="0"/>
            <a:r>
              <a:rPr lang="de-DE" dirty="0"/>
              <a:t>2.</a:t>
            </a:r>
            <a:r>
              <a:rPr lang="de-DE" dirty="0">
                <a:effectLst/>
              </a:rPr>
              <a:t>Bilder, auf denen die Personen nur als Beiwerk neben einer Landschaft oder sonstigen Örtlichkeit erscheinen;</a:t>
            </a:r>
          </a:p>
          <a:p>
            <a:pPr lvl="0"/>
            <a:r>
              <a:rPr lang="de-DE" dirty="0"/>
              <a:t>3.</a:t>
            </a:r>
            <a:r>
              <a:rPr lang="de-DE" dirty="0">
                <a:effectLst/>
              </a:rPr>
              <a:t>Bilder von Versammlungen, Aufzügen und ähnlichen Vorgängen, an denen die dargestellten Personen teilgenommen haben;</a:t>
            </a:r>
          </a:p>
          <a:p>
            <a:pPr lvl="0"/>
            <a:r>
              <a:rPr lang="de-DE" dirty="0"/>
              <a:t>4.</a:t>
            </a:r>
            <a:r>
              <a:rPr lang="de-DE" dirty="0">
                <a:effectLst/>
              </a:rPr>
              <a:t>Bildnisse, die nicht auf Bestellung angefertigt sind, sofern die Verbreitung oder Schaustellung einem höheren Interesse der Kunst dient.</a:t>
            </a:r>
          </a:p>
          <a:p>
            <a:br>
              <a:rPr lang="de-DE" b="1" i="0" dirty="0">
                <a:solidFill>
                  <a:srgbClr val="000000"/>
                </a:solidFill>
                <a:effectLst/>
                <a:latin typeface="Arial" panose="020B0604020202020204" pitchFamily="34" charset="0"/>
              </a:rPr>
            </a:br>
            <a:endParaRPr lang="de-DE" b="1" i="0" dirty="0">
              <a:solidFill>
                <a:srgbClr val="000000"/>
              </a:solidFill>
              <a:effectLst/>
              <a:latin typeface="Arial" panose="020B0604020202020204" pitchFamily="34" charset="0"/>
            </a:endParaRPr>
          </a:p>
          <a:p>
            <a:r>
              <a:rPr lang="de-DE" sz="1400" b="1" i="0" dirty="0">
                <a:solidFill>
                  <a:srgbClr val="000000"/>
                </a:solidFill>
                <a:effectLst/>
                <a:latin typeface="Arial" panose="020B0604020202020204" pitchFamily="34" charset="0"/>
              </a:rPr>
              <a:t>$33 KunstUrhG</a:t>
            </a:r>
          </a:p>
          <a:p>
            <a:endParaRPr lang="de-DE" sz="1400" b="1" i="0" dirty="0">
              <a:solidFill>
                <a:srgbClr val="000000"/>
              </a:solidFill>
              <a:effectLst/>
              <a:latin typeface="Arial" panose="020B0604020202020204" pitchFamily="34" charset="0"/>
            </a:endParaRPr>
          </a:p>
          <a:p>
            <a:pPr marL="285750" indent="-285750">
              <a:buFont typeface="Wingdings" panose="05000000000000000000" pitchFamily="2" charset="2"/>
              <a:buChar char="à"/>
            </a:pPr>
            <a:r>
              <a:rPr lang="de-DE" sz="1400" b="0" i="0" dirty="0">
                <a:solidFill>
                  <a:srgbClr val="000000"/>
                </a:solidFill>
                <a:effectLst/>
                <a:latin typeface="Arial" panose="020B0604020202020204" pitchFamily="34" charset="0"/>
                <a:sym typeface="Wingdings" panose="05000000000000000000" pitchFamily="2" charset="2"/>
              </a:rPr>
              <a:t>Regelt das Strafmaß bei Verstoß gegen §22 und §23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400" b="0" i="0" dirty="0">
                <a:solidFill>
                  <a:srgbClr val="000000"/>
                </a:solidFill>
                <a:effectLst/>
                <a:latin typeface="Arial" panose="020B0604020202020204" pitchFamily="34" charset="0"/>
                <a:sym typeface="Wingdings" panose="05000000000000000000" pitchFamily="2" charset="2"/>
              </a:rPr>
              <a:t>Freiheitsstrafe bis zu einem Jahr oder Geldstrafe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400" b="0" i="0" dirty="0">
              <a:solidFill>
                <a:srgbClr val="000000"/>
              </a:solidFill>
              <a:effectLst/>
              <a:latin typeface="Arial" panose="020B0604020202020204" pitchFamily="34" charset="0"/>
              <a:sym typeface="Wingdings" panose="05000000000000000000" pitchFamily="2" charset="2"/>
            </a:endParaRPr>
          </a:p>
          <a:p>
            <a:r>
              <a:rPr lang="de-DE" sz="1400" b="0" i="0" dirty="0">
                <a:solidFill>
                  <a:srgbClr val="000000"/>
                </a:solidFill>
                <a:effectLst/>
                <a:latin typeface="Arial" panose="020B0604020202020204" pitchFamily="34" charset="0"/>
                <a:sym typeface="Wingdings" panose="05000000000000000000" pitchFamily="2" charset="2"/>
              </a:rPr>
              <a:t>§53 StPO (Strafprozessordnung)</a:t>
            </a:r>
            <a:br>
              <a:rPr lang="de-DE" sz="1400" b="0" i="0" dirty="0">
                <a:solidFill>
                  <a:srgbClr val="000000"/>
                </a:solidFill>
                <a:effectLst/>
                <a:latin typeface="Arial" panose="020B0604020202020204" pitchFamily="34" charset="0"/>
                <a:sym typeface="Wingdings" panose="05000000000000000000" pitchFamily="2" charset="2"/>
              </a:rPr>
            </a:br>
            <a:r>
              <a:rPr lang="de-DE" sz="1400" b="0" i="0" dirty="0">
                <a:solidFill>
                  <a:srgbClr val="000000"/>
                </a:solidFill>
                <a:effectLst/>
                <a:latin typeface="Arial" panose="020B0604020202020204" pitchFamily="34" charset="0"/>
                <a:sym typeface="Wingdings" panose="05000000000000000000" pitchFamily="2" charset="2"/>
              </a:rPr>
              <a:t>(1) Zur Verweigerung des Zeugnisses sind ferner berechtigt:</a:t>
            </a:r>
            <a:br>
              <a:rPr lang="de-DE" sz="1400" b="0" i="0" dirty="0">
                <a:solidFill>
                  <a:srgbClr val="000000"/>
                </a:solidFill>
                <a:effectLst/>
                <a:latin typeface="Arial" panose="020B0604020202020204" pitchFamily="34" charset="0"/>
                <a:sym typeface="Wingdings" panose="05000000000000000000" pitchFamily="2" charset="2"/>
              </a:rPr>
            </a:br>
            <a:r>
              <a:rPr lang="de-DE" sz="1400" b="0" i="0" dirty="0">
                <a:solidFill>
                  <a:srgbClr val="000000"/>
                </a:solidFill>
                <a:effectLst/>
                <a:latin typeface="Arial" panose="020B0604020202020204" pitchFamily="34" charset="0"/>
                <a:sym typeface="Wingdings" panose="05000000000000000000" pitchFamily="2" charset="2"/>
              </a:rPr>
              <a:t>(…)</a:t>
            </a:r>
            <a:br>
              <a:rPr lang="de-DE" sz="1400" b="0" i="0" dirty="0">
                <a:solidFill>
                  <a:srgbClr val="000000"/>
                </a:solidFill>
                <a:effectLst/>
                <a:latin typeface="Arial" panose="020B0604020202020204" pitchFamily="34" charset="0"/>
                <a:sym typeface="Wingdings" panose="05000000000000000000" pitchFamily="2" charset="2"/>
              </a:rPr>
            </a:br>
            <a:r>
              <a:rPr lang="de-DE" sz="1400" b="0" i="0" dirty="0">
                <a:solidFill>
                  <a:srgbClr val="000000"/>
                </a:solidFill>
                <a:effectLst/>
                <a:latin typeface="Arial" panose="020B0604020202020204" pitchFamily="34" charset="0"/>
                <a:sym typeface="Wingdings" panose="05000000000000000000" pitchFamily="2" charset="2"/>
              </a:rPr>
              <a:t>5. </a:t>
            </a:r>
            <a:r>
              <a:rPr lang="de-DE" sz="2000" dirty="0">
                <a:effectLst/>
              </a:rPr>
              <a:t>Personen, die bei der Vorbereitung, Herstellung oder Verbreitung von Druckwerken, Rundfunksendungen, Filmberichten oder der Unterrichtung oder Meinungsbildung dienenden Informations- und Kommunikationsdiensten berufsmäßig mitwirken oder mitgewirkt haben.</a:t>
            </a:r>
          </a:p>
          <a:p>
            <a:r>
              <a:rPr lang="de-DE" sz="2000" b="0" i="0" dirty="0">
                <a:solidFill>
                  <a:srgbClr val="000000"/>
                </a:solidFill>
                <a:effectLst/>
                <a:latin typeface="Arial" panose="020B0604020202020204" pitchFamily="34" charset="0"/>
              </a:rPr>
              <a:t>Die in Satz 1 Nr. 5 genannten Personen dürfen das Zeugnis verweigern über die Person des Verfassers oder Einsenders von Beiträgen und Unterlagen oder des sonstigen Informanten sowie über die ihnen im Hinblick auf ihre Tätigkeit gemachten Mitteilungen, über deren Inhalt sowie über den Inhalt selbst erarbeiteter Materialien und den Gegenstand berufsbezogener Wahrnehmungen. Dies gilt nur, soweit es sich um Beiträge, Unterlagen, Mitteilungen und Materialien für den redaktionellen Teil oder redaktionell aufbereitete Informations- und Kommunikationsdienste handelt.</a:t>
            </a:r>
            <a:br>
              <a:rPr lang="de-DE" sz="1400" b="0" i="0" dirty="0">
                <a:solidFill>
                  <a:srgbClr val="000000"/>
                </a:solidFill>
                <a:effectLst/>
                <a:latin typeface="Arial" panose="020B0604020202020204" pitchFamily="34" charset="0"/>
                <a:sym typeface="Wingdings" panose="05000000000000000000" pitchFamily="2" charset="2"/>
              </a:rPr>
            </a:br>
            <a:endParaRPr lang="de-DE" sz="1400" b="0" i="0" dirty="0">
              <a:solidFill>
                <a:srgbClr val="000000"/>
              </a:solidFill>
              <a:effectLst/>
              <a:latin typeface="Arial" panose="020B060402020202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6AE64D35-DB5D-4FDC-82F4-A5D684DD8D7B}" type="slidenum">
              <a:rPr lang="de-DE" smtClean="0"/>
              <a:t>5</a:t>
            </a:fld>
            <a:endParaRPr lang="de-DE"/>
          </a:p>
        </p:txBody>
      </p:sp>
    </p:spTree>
    <p:extLst>
      <p:ext uri="{BB962C8B-B14F-4D97-AF65-F5344CB8AC3E}">
        <p14:creationId xmlns:p14="http://schemas.microsoft.com/office/powerpoint/2010/main" val="220295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000000"/>
                </a:solidFill>
                <a:effectLst/>
                <a:latin typeface="Arial" panose="020B0604020202020204" pitchFamily="34" charset="0"/>
                <a:sym typeface="Wingdings" panose="05000000000000000000" pitchFamily="2" charset="2"/>
              </a:rPr>
              <a:t>Der Pressekodex ist ein Regelwerk des Deutschen Presserates der in Zusammenarbeit mit den Presseverbänden ausgearbeitet wurde.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rgbClr val="000000"/>
              </a:solidFill>
              <a:effectLst/>
              <a:latin typeface="Arial" panose="020B0604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000000"/>
                </a:solidFill>
                <a:effectLst/>
                <a:latin typeface="Arial" panose="020B0604020202020204" pitchFamily="34" charset="0"/>
                <a:sym typeface="Wingdings" panose="05000000000000000000" pitchFamily="2" charset="2"/>
              </a:rPr>
              <a:t>Der Pressekodex besteht aus 16 Ziffern.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000000"/>
                </a:solidFill>
                <a:effectLst/>
                <a:latin typeface="Arial" panose="020B0604020202020204" pitchFamily="34" charset="0"/>
                <a:sym typeface="Wingdings" panose="05000000000000000000" pitchFamily="2" charset="2"/>
              </a:rPr>
              <a:t>Beispielhaft: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dirty="0">
                <a:solidFill>
                  <a:srgbClr val="000000"/>
                </a:solidFill>
                <a:effectLst/>
                <a:latin typeface="Arial" panose="020B0604020202020204" pitchFamily="34" charset="0"/>
                <a:sym typeface="Wingdings" panose="05000000000000000000" pitchFamily="2" charset="2"/>
              </a:rPr>
              <a:t>Ziffer 1 – Wahrhaftigkeit und Achtung der Menschenwürde (Wahrheit, Wahrung der Menschenwürdige und </a:t>
            </a:r>
            <a:r>
              <a:rPr lang="de-DE" sz="1400" b="0" i="0" dirty="0" err="1">
                <a:solidFill>
                  <a:srgbClr val="000000"/>
                </a:solidFill>
                <a:effectLst/>
                <a:latin typeface="Arial" panose="020B0604020202020204" pitchFamily="34" charset="0"/>
                <a:sym typeface="Wingdings" panose="05000000000000000000" pitchFamily="2" charset="2"/>
              </a:rPr>
              <a:t>Warhaftige</a:t>
            </a:r>
            <a:r>
              <a:rPr lang="de-DE" sz="1400" b="0" i="0" dirty="0">
                <a:solidFill>
                  <a:srgbClr val="000000"/>
                </a:solidFill>
                <a:effectLst/>
                <a:latin typeface="Arial" panose="020B0604020202020204" pitchFamily="34" charset="0"/>
                <a:sym typeface="Wingdings" panose="05000000000000000000" pitchFamily="2" charset="2"/>
              </a:rPr>
              <a:t> Unterrichtung der Öffentlichkeit sind oberstes Gebot)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dirty="0">
                <a:solidFill>
                  <a:srgbClr val="000000"/>
                </a:solidFill>
                <a:effectLst/>
                <a:latin typeface="Arial" panose="020B0604020202020204" pitchFamily="34" charset="0"/>
                <a:sym typeface="Wingdings" panose="05000000000000000000" pitchFamily="2" charset="2"/>
              </a:rPr>
              <a:t>Ziffer 2 – Sorgfalt (Recherchen sollen sorgfältig durchgeführt werden  auch hier Wahrheitsüberprüfung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dirty="0">
                <a:solidFill>
                  <a:srgbClr val="000000"/>
                </a:solidFill>
                <a:effectLst/>
                <a:latin typeface="Arial" panose="020B0604020202020204" pitchFamily="34" charset="0"/>
                <a:sym typeface="Wingdings" panose="05000000000000000000" pitchFamily="2" charset="2"/>
              </a:rPr>
              <a:t>Ziffer 3 – Richtigstellung (Korrekturen von früheren Nachrichten müssen nachvollziehbar und klar erkennbar sein)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dirty="0">
                <a:solidFill>
                  <a:srgbClr val="000000"/>
                </a:solidFill>
                <a:effectLst/>
                <a:latin typeface="Arial" panose="020B0604020202020204" pitchFamily="34" charset="0"/>
                <a:sym typeface="Wingdings" panose="05000000000000000000" pitchFamily="2" charset="2"/>
              </a:rPr>
              <a:t>Ziffer 5 – Berufsgeheimnis (Presse macht vom Zeugnisverweigerungsrecht gebraucht und gibt Informanten ohne Zustimmung nicht preis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dirty="0">
                <a:solidFill>
                  <a:srgbClr val="000000"/>
                </a:solidFill>
                <a:effectLst/>
                <a:latin typeface="Arial" panose="020B0604020202020204" pitchFamily="34" charset="0"/>
                <a:sym typeface="Wingdings" panose="05000000000000000000" pitchFamily="2" charset="2"/>
              </a:rPr>
              <a:t>Ziffer 7 – Trennung von Werbung und Redaktion (Journalist*innen müssen frei von wirtschaftlichen Interessen berichten können)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b="0" i="0" dirty="0">
                <a:solidFill>
                  <a:srgbClr val="000000"/>
                </a:solidFill>
                <a:effectLst/>
                <a:latin typeface="Arial" panose="020B0604020202020204" pitchFamily="34" charset="0"/>
                <a:sym typeface="Wingdings" panose="05000000000000000000" pitchFamily="2" charset="2"/>
              </a:rPr>
              <a:t>Ziffer 12 – Diskriminierung (</a:t>
            </a:r>
            <a:r>
              <a:rPr lang="de-DE" sz="2000" b="0" i="0" dirty="0">
                <a:solidFill>
                  <a:srgbClr val="000000"/>
                </a:solidFill>
                <a:effectLst/>
                <a:latin typeface="Raleway" panose="020F0502020204030204" pitchFamily="2" charset="0"/>
              </a:rPr>
              <a:t>Niemand darf wegen seines Geschlechts, einer Behinderung oder seiner Zugehörigkeit zu einer ethnischen, religiösen, sozialen oder nationalen Gruppe diskriminiert werden.</a:t>
            </a:r>
            <a:r>
              <a:rPr lang="de-DE" sz="1400" b="0" i="0" dirty="0">
                <a:solidFill>
                  <a:srgbClr val="000000"/>
                </a:solidFill>
                <a:effectLst/>
                <a:latin typeface="Arial" panose="020B0604020202020204" pitchFamily="34" charset="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rgbClr val="000000"/>
              </a:solidFill>
              <a:effectLst/>
              <a:latin typeface="Arial" panose="020B0604020202020204" pitchFamily="34"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400" b="0" i="0" dirty="0">
                <a:solidFill>
                  <a:srgbClr val="000000"/>
                </a:solidFill>
                <a:effectLst/>
                <a:latin typeface="Arial" panose="020B0604020202020204" pitchFamily="34" charset="0"/>
                <a:sym typeface="Wingdings" panose="05000000000000000000" pitchFamily="2" charset="2"/>
              </a:rPr>
              <a:t>Pressekodex ist kein Gesetz. Es ist eine Selbstverpflichtung der Presse.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400" b="0" i="0" dirty="0">
                <a:solidFill>
                  <a:srgbClr val="000000"/>
                </a:solidFill>
                <a:effectLst/>
                <a:latin typeface="Arial" panose="020B0604020202020204" pitchFamily="34" charset="0"/>
                <a:sym typeface="Wingdings" panose="05000000000000000000" pitchFamily="2" charset="2"/>
              </a:rPr>
              <a:t>Verstöße gegen den Pressekodex können vom Deutschen Presserat gerügt werden (leider meistens wenig Auswirkungen)</a:t>
            </a:r>
          </a:p>
        </p:txBody>
      </p:sp>
      <p:sp>
        <p:nvSpPr>
          <p:cNvPr id="4" name="Foliennummernplatzhalter 3"/>
          <p:cNvSpPr>
            <a:spLocks noGrp="1"/>
          </p:cNvSpPr>
          <p:nvPr>
            <p:ph type="sldNum" sz="quarter" idx="5"/>
          </p:nvPr>
        </p:nvSpPr>
        <p:spPr/>
        <p:txBody>
          <a:bodyPr/>
          <a:lstStyle/>
          <a:p>
            <a:fld id="{6AE64D35-DB5D-4FDC-82F4-A5D684DD8D7B}" type="slidenum">
              <a:rPr lang="de-DE" smtClean="0"/>
              <a:t>6</a:t>
            </a:fld>
            <a:endParaRPr lang="de-DE"/>
          </a:p>
        </p:txBody>
      </p:sp>
    </p:spTree>
    <p:extLst>
      <p:ext uri="{BB962C8B-B14F-4D97-AF65-F5344CB8AC3E}">
        <p14:creationId xmlns:p14="http://schemas.microsoft.com/office/powerpoint/2010/main" val="41640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7</a:t>
            </a:fld>
            <a:endParaRPr lang="de-DE"/>
          </a:p>
        </p:txBody>
      </p:sp>
    </p:spTree>
    <p:extLst>
      <p:ext uri="{BB962C8B-B14F-4D97-AF65-F5344CB8AC3E}">
        <p14:creationId xmlns:p14="http://schemas.microsoft.com/office/powerpoint/2010/main" val="219244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8</a:t>
            </a:fld>
            <a:endParaRPr lang="de-DE"/>
          </a:p>
        </p:txBody>
      </p:sp>
    </p:spTree>
    <p:extLst>
      <p:ext uri="{BB962C8B-B14F-4D97-AF65-F5344CB8AC3E}">
        <p14:creationId xmlns:p14="http://schemas.microsoft.com/office/powerpoint/2010/main" val="405730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BA17-7B17-6987-F136-1473F49836C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9654E4-C9F8-C7C8-A8CF-C7F5282384E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4ABCB54-33E4-1580-9429-CD16B0FD667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1B12CA9-F01B-E25E-E617-69BC98238172}"/>
              </a:ext>
            </a:extLst>
          </p:cNvPr>
          <p:cNvSpPr>
            <a:spLocks noGrp="1"/>
          </p:cNvSpPr>
          <p:nvPr>
            <p:ph type="sldNum" sz="quarter" idx="5"/>
          </p:nvPr>
        </p:nvSpPr>
        <p:spPr/>
        <p:txBody>
          <a:bodyPr/>
          <a:lstStyle/>
          <a:p>
            <a:fld id="{6AE64D35-DB5D-4FDC-82F4-A5D684DD8D7B}" type="slidenum">
              <a:rPr lang="de-DE" smtClean="0"/>
              <a:t>9</a:t>
            </a:fld>
            <a:endParaRPr lang="de-DE"/>
          </a:p>
        </p:txBody>
      </p:sp>
    </p:spTree>
    <p:extLst>
      <p:ext uri="{BB962C8B-B14F-4D97-AF65-F5344CB8AC3E}">
        <p14:creationId xmlns:p14="http://schemas.microsoft.com/office/powerpoint/2010/main" val="314573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WmS_Blau_Titelfolie_grün">
    <p:bg>
      <p:bgPr>
        <a:solidFill>
          <a:schemeClr val="tx1"/>
        </a:solidFill>
        <a:effectLst/>
      </p:bgPr>
    </p:bg>
    <p:spTree>
      <p:nvGrpSpPr>
        <p:cNvPr id="1" name=""/>
        <p:cNvGrpSpPr/>
        <p:nvPr/>
      </p:nvGrpSpPr>
      <p:grpSpPr>
        <a:xfrm>
          <a:off x="0" y="0"/>
          <a:ext cx="0" cy="0"/>
          <a:chOff x="0" y="0"/>
          <a:chExt cx="0" cy="0"/>
        </a:xfrm>
      </p:grpSpPr>
      <p:sp>
        <p:nvSpPr>
          <p:cNvPr id="4" name="Textplatzhalter 3"/>
          <p:cNvSpPr>
            <a:spLocks noGrp="1"/>
          </p:cNvSpPr>
          <p:nvPr userDrawn="1">
            <p:ph type="body" sz="quarter" idx="14" hasCustomPrompt="1"/>
          </p:nvPr>
        </p:nvSpPr>
        <p:spPr>
          <a:xfrm>
            <a:off x="6543819" y="4941168"/>
            <a:ext cx="4224469" cy="1252538"/>
          </a:xfrm>
          <a:prstGeom prst="rect">
            <a:avLst/>
          </a:prstGeom>
        </p:spPr>
        <p:txBody>
          <a:bodyPr/>
          <a:lstStyle>
            <a:lvl1pPr marL="0" indent="0">
              <a:buNone/>
              <a:defRPr sz="2800" b="1">
                <a:solidFill>
                  <a:schemeClr val="bg2"/>
                </a:solidFill>
              </a:defRPr>
            </a:lvl1pPr>
          </a:lstStyle>
          <a:p>
            <a:pPr lvl="0"/>
            <a:r>
              <a:rPr lang="de-DE"/>
              <a:t>Referent</a:t>
            </a:r>
          </a:p>
        </p:txBody>
      </p:sp>
      <p:sp>
        <p:nvSpPr>
          <p:cNvPr id="15" name="Abgerundetes Rechteck 7">
            <a:extLst>
              <a:ext uri="{FF2B5EF4-FFF2-40B4-BE49-F238E27FC236}">
                <a16:creationId xmlns:a16="http://schemas.microsoft.com/office/drawing/2014/main" id="{75705528-8DC8-4987-A29D-51A8B80A60F6}"/>
              </a:ext>
            </a:extLst>
          </p:cNvPr>
          <p:cNvSpPr/>
          <p:nvPr/>
        </p:nvSpPr>
        <p:spPr>
          <a:xfrm>
            <a:off x="3179800" y="1683667"/>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6" name="Gleichschenkliges Dreieck 15">
            <a:extLst>
              <a:ext uri="{FF2B5EF4-FFF2-40B4-BE49-F238E27FC236}">
                <a16:creationId xmlns:a16="http://schemas.microsoft.com/office/drawing/2014/main" id="{5873D74C-5584-4F95-BB44-D89EA029F9BC}"/>
              </a:ext>
            </a:extLst>
          </p:cNvPr>
          <p:cNvSpPr/>
          <p:nvPr/>
        </p:nvSpPr>
        <p:spPr>
          <a:xfrm rot="12175139">
            <a:off x="4864041" y="2325727"/>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4" name="Textplatzhalter 16">
            <a:extLst>
              <a:ext uri="{FF2B5EF4-FFF2-40B4-BE49-F238E27FC236}">
                <a16:creationId xmlns:a16="http://schemas.microsoft.com/office/drawing/2014/main" id="{A033A1B3-4688-42BE-A200-5CF8D7B3F72D}"/>
              </a:ext>
            </a:extLst>
          </p:cNvPr>
          <p:cNvSpPr>
            <a:spLocks noGrp="1"/>
          </p:cNvSpPr>
          <p:nvPr>
            <p:ph type="body" sz="quarter" idx="13" hasCustomPrompt="1"/>
          </p:nvPr>
        </p:nvSpPr>
        <p:spPr>
          <a:xfrm>
            <a:off x="3179553" y="1755030"/>
            <a:ext cx="5832000" cy="2088000"/>
          </a:xfrm>
          <a:prstGeom prst="rect">
            <a:avLst/>
          </a:prstGeom>
        </p:spPr>
        <p:txBody>
          <a:bodyPr lIns="360000" tIns="360000" rIns="360000" bIns="360000"/>
          <a:lstStyle>
            <a:lvl1pPr>
              <a:buNone/>
              <a:defRPr sz="3600" b="1">
                <a:solidFill>
                  <a:schemeClr val="accent5"/>
                </a:solidFill>
              </a:defRPr>
            </a:lvl1pPr>
          </a:lstStyle>
          <a:p>
            <a:pPr lvl="0"/>
            <a:r>
              <a:rPr lang="de-DE"/>
              <a:t>Titel hinzufügen</a:t>
            </a:r>
          </a:p>
          <a:p>
            <a:pPr lvl="0"/>
            <a:r>
              <a:rPr lang="de-DE"/>
              <a:t>Auch zweizeilig geht</a:t>
            </a:r>
          </a:p>
        </p:txBody>
      </p:sp>
    </p:spTree>
    <p:extLst>
      <p:ext uri="{BB962C8B-B14F-4D97-AF65-F5344CB8AC3E}">
        <p14:creationId xmlns:p14="http://schemas.microsoft.com/office/powerpoint/2010/main" val="344904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WmS_Blau_Titelfolie_grün">
    <p:bg>
      <p:bgPr>
        <a:solidFill>
          <a:schemeClr val="tx1"/>
        </a:solidFill>
        <a:effectLst/>
      </p:bgPr>
    </p:bg>
    <p:spTree>
      <p:nvGrpSpPr>
        <p:cNvPr id="1" name=""/>
        <p:cNvGrpSpPr/>
        <p:nvPr/>
      </p:nvGrpSpPr>
      <p:grpSpPr>
        <a:xfrm>
          <a:off x="0" y="0"/>
          <a:ext cx="0" cy="0"/>
          <a:chOff x="0" y="0"/>
          <a:chExt cx="0" cy="0"/>
        </a:xfrm>
      </p:grpSpPr>
      <p:sp>
        <p:nvSpPr>
          <p:cNvPr id="11" name="Gleichschenkliges Dreieck 10">
            <a:extLst>
              <a:ext uri="{FF2B5EF4-FFF2-40B4-BE49-F238E27FC236}">
                <a16:creationId xmlns:a16="http://schemas.microsoft.com/office/drawing/2014/main" id="{D4869146-72B3-4F54-ACBD-FCE9B316BC90}"/>
              </a:ext>
            </a:extLst>
          </p:cNvPr>
          <p:cNvSpPr/>
          <p:nvPr userDrawn="1"/>
        </p:nvSpPr>
        <p:spPr>
          <a:xfrm rot="12175139">
            <a:off x="4864041" y="2774916"/>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0" name="Abgerundetes Rechteck 7">
            <a:extLst>
              <a:ext uri="{FF2B5EF4-FFF2-40B4-BE49-F238E27FC236}">
                <a16:creationId xmlns:a16="http://schemas.microsoft.com/office/drawing/2014/main" id="{E21497E9-E961-48B0-980D-CDCC3FA595DE}"/>
              </a:ext>
            </a:extLst>
          </p:cNvPr>
          <p:cNvSpPr/>
          <p:nvPr userDrawn="1"/>
        </p:nvSpPr>
        <p:spPr>
          <a:xfrm>
            <a:off x="3179800" y="2132856"/>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8" name="Textplatzhalter 16">
            <a:extLst>
              <a:ext uri="{FF2B5EF4-FFF2-40B4-BE49-F238E27FC236}">
                <a16:creationId xmlns:a16="http://schemas.microsoft.com/office/drawing/2014/main" id="{1C9CF919-7F02-49C8-8726-669269684ADC}"/>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5"/>
                </a:solidFill>
              </a:defRPr>
            </a:lvl1pPr>
          </a:lstStyle>
          <a:p>
            <a:pPr lvl="0"/>
            <a:r>
              <a:rPr lang="de-DE"/>
              <a:t>Titel hinzufügen</a:t>
            </a:r>
          </a:p>
          <a:p>
            <a:pPr lvl="0"/>
            <a:r>
              <a:rPr lang="de-DE"/>
              <a:t>Auch zweizeilig geht</a:t>
            </a:r>
          </a:p>
        </p:txBody>
      </p:sp>
      <p:sp>
        <p:nvSpPr>
          <p:cNvPr id="2"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0235C7EF-8FDF-4F9E-81A1-BEDBE8DF39D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5" name="Foliennummernplatzhalter 5">
            <a:extLst>
              <a:ext uri="{FF2B5EF4-FFF2-40B4-BE49-F238E27FC236}">
                <a16:creationId xmlns:a16="http://schemas.microsoft.com/office/drawing/2014/main" id="{DF25BC72-FBDE-4409-8F96-AC5AE21AEB8A}"/>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pic>
        <p:nvPicPr>
          <p:cNvPr id="3" name="Grafik 2" descr="Ein Bild, das Text, Schrift, Grafiken, Grafikdesign enthält.&#10;&#10;KI-generierte Inhalte können fehlerhaft sein.">
            <a:extLst>
              <a:ext uri="{FF2B5EF4-FFF2-40B4-BE49-F238E27FC236}">
                <a16:creationId xmlns:a16="http://schemas.microsoft.com/office/drawing/2014/main" id="{E163573E-ABB6-0F2C-8FE5-187F913E7DE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118793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WmS_Blau_Titelfolie_orange">
    <p:bg>
      <p:bgPr>
        <a:solidFill>
          <a:schemeClr val="tx1"/>
        </a:solidFill>
        <a:effectLst/>
      </p:bgPr>
    </p:bg>
    <p:spTree>
      <p:nvGrpSpPr>
        <p:cNvPr id="1" name=""/>
        <p:cNvGrpSpPr/>
        <p:nvPr/>
      </p:nvGrpSpPr>
      <p:grpSpPr>
        <a:xfrm>
          <a:off x="0" y="0"/>
          <a:ext cx="0" cy="0"/>
          <a:chOff x="0" y="0"/>
          <a:chExt cx="0" cy="0"/>
        </a:xfrm>
      </p:grpSpPr>
      <p:sp>
        <p:nvSpPr>
          <p:cNvPr id="15"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
        <p:nvSpPr>
          <p:cNvPr id="8" name="Abgerundetes Rechteck 7">
            <a:extLst>
              <a:ext uri="{FF2B5EF4-FFF2-40B4-BE49-F238E27FC236}">
                <a16:creationId xmlns:a16="http://schemas.microsoft.com/office/drawing/2014/main" id="{9F618273-E58F-4DE2-985A-01DE6426CC7E}"/>
              </a:ext>
            </a:extLst>
          </p:cNvPr>
          <p:cNvSpPr/>
          <p:nvPr userDrawn="1"/>
        </p:nvSpPr>
        <p:spPr>
          <a:xfrm>
            <a:off x="3179800" y="2132856"/>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9" name="Gleichschenkliges Dreieck 8">
            <a:extLst>
              <a:ext uri="{FF2B5EF4-FFF2-40B4-BE49-F238E27FC236}">
                <a16:creationId xmlns:a16="http://schemas.microsoft.com/office/drawing/2014/main" id="{5F0434D1-95C7-4591-A146-F639F0755B4A}"/>
              </a:ext>
            </a:extLst>
          </p:cNvPr>
          <p:cNvSpPr/>
          <p:nvPr userDrawn="1"/>
        </p:nvSpPr>
        <p:spPr>
          <a:xfrm rot="12175139">
            <a:off x="4864041" y="2774916"/>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FD118C4B-E7EF-4390-8B78-5E83005EB76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6" name="Foliennummernplatzhalter 5">
            <a:extLst>
              <a:ext uri="{FF2B5EF4-FFF2-40B4-BE49-F238E27FC236}">
                <a16:creationId xmlns:a16="http://schemas.microsoft.com/office/drawing/2014/main" id="{B0FC8F44-3F07-4F79-ADD7-6B005A7C4190}"/>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10" name="Textplatzhalter 16">
            <a:extLst>
              <a:ext uri="{FF2B5EF4-FFF2-40B4-BE49-F238E27FC236}">
                <a16:creationId xmlns:a16="http://schemas.microsoft.com/office/drawing/2014/main" id="{E1AFBF52-8668-469B-AC1F-D9C66CC40437}"/>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1E26B8F2-43F3-4AB4-07D6-529CF5851F7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290239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WmS_Blau_Titelfolie_2">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
        <p:nvSpPr>
          <p:cNvPr id="7" name="Abgerundetes Rechteck 7">
            <a:extLst>
              <a:ext uri="{FF2B5EF4-FFF2-40B4-BE49-F238E27FC236}">
                <a16:creationId xmlns:a16="http://schemas.microsoft.com/office/drawing/2014/main" id="{825309DA-9E32-4C7F-8AD3-84F158F1C878}"/>
              </a:ext>
            </a:extLst>
          </p:cNvPr>
          <p:cNvSpPr/>
          <p:nvPr userDrawn="1"/>
        </p:nvSpPr>
        <p:spPr>
          <a:xfrm>
            <a:off x="3179800" y="2132856"/>
            <a:ext cx="5832475" cy="2232247"/>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0" name="Gleichschenkliges Dreieck 9">
            <a:extLst>
              <a:ext uri="{FF2B5EF4-FFF2-40B4-BE49-F238E27FC236}">
                <a16:creationId xmlns:a16="http://schemas.microsoft.com/office/drawing/2014/main" id="{82CF736A-6072-4EF1-BAA2-BBE97928A82B}"/>
              </a:ext>
            </a:extLst>
          </p:cNvPr>
          <p:cNvSpPr/>
          <p:nvPr userDrawn="1"/>
        </p:nvSpPr>
        <p:spPr>
          <a:xfrm rot="12175139">
            <a:off x="4864041" y="2774916"/>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pic>
        <p:nvPicPr>
          <p:cNvPr id="13" name="Picture 2" descr="P:\000179_queo_GmbH_(interne_Projekte)\Social Web macht Schule\Entwicklung Markenidentität und Logo\work\140725_SWmS_Logo_farbig_negativ_RGB.png">
            <a:extLst>
              <a:ext uri="{FF2B5EF4-FFF2-40B4-BE49-F238E27FC236}">
                <a16:creationId xmlns:a16="http://schemas.microsoft.com/office/drawing/2014/main" id="{F0A8C265-FE57-4EE0-A95A-FEE4B365CFC2}"/>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4" name="Foliennummernplatzhalter 5">
            <a:extLst>
              <a:ext uri="{FF2B5EF4-FFF2-40B4-BE49-F238E27FC236}">
                <a16:creationId xmlns:a16="http://schemas.microsoft.com/office/drawing/2014/main" id="{79FDAB2A-4F8C-4DAA-AC03-16142BD26257}"/>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9" name="Textplatzhalter 16">
            <a:extLst>
              <a:ext uri="{FF2B5EF4-FFF2-40B4-BE49-F238E27FC236}">
                <a16:creationId xmlns:a16="http://schemas.microsoft.com/office/drawing/2014/main" id="{8FE7C360-07BD-43C1-B164-7CD4E0165A31}"/>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16E5CCD5-806C-5C31-1949-F243D26078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319936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WmS_Blau_Titelfolie_2">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
        <p:nvSpPr>
          <p:cNvPr id="10" name="Abgerundetes Rechteck 7">
            <a:extLst>
              <a:ext uri="{FF2B5EF4-FFF2-40B4-BE49-F238E27FC236}">
                <a16:creationId xmlns:a16="http://schemas.microsoft.com/office/drawing/2014/main" id="{E4E2AED3-24D4-4E9C-B3BD-05456201238C}"/>
              </a:ext>
            </a:extLst>
          </p:cNvPr>
          <p:cNvSpPr/>
          <p:nvPr userDrawn="1"/>
        </p:nvSpPr>
        <p:spPr>
          <a:xfrm>
            <a:off x="3179800" y="2132856"/>
            <a:ext cx="5832475" cy="2232247"/>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9" name="Gleichschenkliges Dreieck 8"/>
          <p:cNvSpPr/>
          <p:nvPr userDrawn="1"/>
        </p:nvSpPr>
        <p:spPr>
          <a:xfrm rot="9410693">
            <a:off x="4498939" y="2777165"/>
            <a:ext cx="3194196" cy="28486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1" name="Picture 2" descr="P:\000179_queo_GmbH_(interne_Projekte)\Social Web macht Schule\Entwicklung Markenidentität und Logo\work\140725_SWmS_Logo_farbig_negativ_RGB.png">
            <a:extLst>
              <a:ext uri="{FF2B5EF4-FFF2-40B4-BE49-F238E27FC236}">
                <a16:creationId xmlns:a16="http://schemas.microsoft.com/office/drawing/2014/main" id="{E683771D-8257-4B07-ADEA-FB8055C96AC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3" name="Foliennummernplatzhalter 5">
            <a:extLst>
              <a:ext uri="{FF2B5EF4-FFF2-40B4-BE49-F238E27FC236}">
                <a16:creationId xmlns:a16="http://schemas.microsoft.com/office/drawing/2014/main" id="{6A3370F4-1221-469F-A3BD-EBFC932B6B22}"/>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12" name="Textplatzhalter 16">
            <a:extLst>
              <a:ext uri="{FF2B5EF4-FFF2-40B4-BE49-F238E27FC236}">
                <a16:creationId xmlns:a16="http://schemas.microsoft.com/office/drawing/2014/main" id="{24609549-3923-4FA4-8D02-E29A63E7B217}"/>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EC8CA910-9EC9-15E8-31E4-DFEF746F6C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55707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WmS_Blau_Kapitel">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bg2"/>
                </a:solidFill>
              </a:defRPr>
            </a:lvl1pPr>
            <a:lvl2pPr>
              <a:defRPr sz="4800"/>
            </a:lvl2pPr>
            <a:lvl3pPr>
              <a:defRPr sz="4800"/>
            </a:lvl3pPr>
            <a:lvl4pPr>
              <a:defRPr sz="4800"/>
            </a:lvl4pPr>
            <a:lvl5pPr>
              <a:defRPr sz="4800"/>
            </a:lvl5pPr>
          </a:lstStyle>
          <a:p>
            <a:pPr lvl="0"/>
            <a:r>
              <a:rPr lang="de-DE"/>
              <a:t>Titel hinzufügen</a:t>
            </a:r>
          </a:p>
        </p:txBody>
      </p:sp>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pic>
        <p:nvPicPr>
          <p:cNvPr id="7" name="Picture 2" descr="P:\000179_queo_GmbH_(interne_Projekte)\Social Web macht Schule\Entwicklung Markenidentität und Logo\work\140725_SWmS_Logo_farbig_negativ_RGB.png">
            <a:extLst>
              <a:ext uri="{FF2B5EF4-FFF2-40B4-BE49-F238E27FC236}">
                <a16:creationId xmlns:a16="http://schemas.microsoft.com/office/drawing/2014/main" id="{76B15F9D-82E1-455C-81A9-F42EC62C49F9}"/>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9" name="Foliennummernplatzhalter 5">
            <a:extLst>
              <a:ext uri="{FF2B5EF4-FFF2-40B4-BE49-F238E27FC236}">
                <a16:creationId xmlns:a16="http://schemas.microsoft.com/office/drawing/2014/main" id="{49B539B1-AC59-4527-8E8D-E4EEE139DE1B}"/>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5A4C1340-4DF9-0E34-4139-9BCBBBCFE1F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2406979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WmS_Blau_Kapitel_orange">
    <p:bg>
      <p:bgPr>
        <a:solidFill>
          <a:schemeClr val="bg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accent1"/>
                </a:solidFill>
              </a:defRPr>
            </a:lvl1pPr>
            <a:lvl2pPr>
              <a:defRPr sz="4800"/>
            </a:lvl2pPr>
            <a:lvl3pPr>
              <a:defRPr sz="4800"/>
            </a:lvl3pPr>
            <a:lvl4pPr>
              <a:defRPr sz="4800"/>
            </a:lvl4pPr>
            <a:lvl5pPr>
              <a:defRPr sz="4800"/>
            </a:lvl5pPr>
          </a:lstStyle>
          <a:p>
            <a:pPr lvl="0"/>
            <a:r>
              <a:rPr lang="de-DE"/>
              <a:t>Titel hinzufügen</a:t>
            </a:r>
          </a:p>
        </p:txBody>
      </p:sp>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pic>
        <p:nvPicPr>
          <p:cNvPr id="7" name="Picture 2" descr="P:\000179_queo_GmbH_(interne_Projekte)\Social Web macht Schule\Entwicklung Markenidentität und Logo\work\140725_SWmS_Logo_farbig_negativ_RGB.png">
            <a:extLst>
              <a:ext uri="{FF2B5EF4-FFF2-40B4-BE49-F238E27FC236}">
                <a16:creationId xmlns:a16="http://schemas.microsoft.com/office/drawing/2014/main" id="{92835869-2D2E-4742-842D-8C3EB54847D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pic>
        <p:nvPicPr>
          <p:cNvPr id="2" name="Grafik 1" descr="Ein Bild, das Text, Schrift, Grafiken, Grafikdesign enthält.&#10;&#10;KI-generierte Inhalte können fehlerhaft sein.">
            <a:extLst>
              <a:ext uri="{FF2B5EF4-FFF2-40B4-BE49-F238E27FC236}">
                <a16:creationId xmlns:a16="http://schemas.microsoft.com/office/drawing/2014/main" id="{DC4FB75B-0087-8FBF-F446-44A04F6DA52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533915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WmS_Blau_Bild_Text">
    <p:spTree>
      <p:nvGrpSpPr>
        <p:cNvPr id="1" name=""/>
        <p:cNvGrpSpPr/>
        <p:nvPr/>
      </p:nvGrpSpPr>
      <p:grpSpPr>
        <a:xfrm>
          <a:off x="0" y="0"/>
          <a:ext cx="0" cy="0"/>
          <a:chOff x="0" y="0"/>
          <a:chExt cx="0" cy="0"/>
        </a:xfrm>
      </p:grpSpPr>
      <p:sp>
        <p:nvSpPr>
          <p:cNvPr id="7"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3" name="Inhaltsplatzhalter 2"/>
          <p:cNvSpPr>
            <a:spLocks noGrp="1"/>
          </p:cNvSpPr>
          <p:nvPr>
            <p:ph idx="13"/>
          </p:nvPr>
        </p:nvSpPr>
        <p:spPr>
          <a:xfrm>
            <a:off x="6288619" y="2708275"/>
            <a:ext cx="5376333" cy="3384550"/>
          </a:xfrm>
          <a:prstGeom prst="rect">
            <a:avLst/>
          </a:prstGeom>
        </p:spPr>
        <p:txBody>
          <a:bodyPr lIns="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chemeClr val="accent5"/>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12" name="Bildplatzhalter 21"/>
          <p:cNvSpPr>
            <a:spLocks noGrp="1"/>
          </p:cNvSpPr>
          <p:nvPr>
            <p:ph type="pic" sz="quarter" idx="15"/>
          </p:nvPr>
        </p:nvSpPr>
        <p:spPr>
          <a:xfrm>
            <a:off x="527052" y="2708275"/>
            <a:ext cx="5376333" cy="338455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p>
            <a:r>
              <a:rPr lang="de-DE"/>
              <a:t>Bild durch Klicken auf Symbol hinzufügen</a:t>
            </a:r>
          </a:p>
        </p:txBody>
      </p:sp>
      <p:sp>
        <p:nvSpPr>
          <p:cNvPr id="6"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pic>
        <p:nvPicPr>
          <p:cNvPr id="2" name="Grafik 1" descr="Ein Bild, das Schrift, Text, Logo, Grafiken enthält.&#10;&#10;KI-generierte Inhalte können fehlerhaft sein.">
            <a:extLst>
              <a:ext uri="{FF2B5EF4-FFF2-40B4-BE49-F238E27FC236}">
                <a16:creationId xmlns:a16="http://schemas.microsoft.com/office/drawing/2014/main" id="{3E88634A-9179-3D82-67EC-EB7F5F528C4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2278122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WmS_Blau_Text_Bi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1" name="Inhaltsplatzhalter 2"/>
          <p:cNvSpPr>
            <a:spLocks noGrp="1"/>
          </p:cNvSpPr>
          <p:nvPr>
            <p:ph idx="1"/>
          </p:nvPr>
        </p:nvSpPr>
        <p:spPr>
          <a:xfrm>
            <a:off x="527051" y="2708275"/>
            <a:ext cx="5376332" cy="3384550"/>
          </a:xfrm>
          <a:prstGeom prst="rect">
            <a:avLst/>
          </a:prstGeom>
          <a:noFill/>
        </p:spPr>
        <p:txBody>
          <a:bodyPr lIns="0" rIns="9000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rgbClr val="48CC5A"/>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15" name="Bildplatzhalter 21"/>
          <p:cNvSpPr>
            <a:spLocks noGrp="1"/>
          </p:cNvSpPr>
          <p:nvPr>
            <p:ph type="pic" sz="quarter" idx="15"/>
          </p:nvPr>
        </p:nvSpPr>
        <p:spPr>
          <a:xfrm>
            <a:off x="6288619" y="2708275"/>
            <a:ext cx="5376333" cy="338455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3"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pic>
        <p:nvPicPr>
          <p:cNvPr id="2" name="Grafik 1" descr="Ein Bild, das Schrift, Text, Logo, Grafiken enthält.&#10;&#10;KI-generierte Inhalte können fehlerhaft sein.">
            <a:extLst>
              <a:ext uri="{FF2B5EF4-FFF2-40B4-BE49-F238E27FC236}">
                <a16:creationId xmlns:a16="http://schemas.microsoft.com/office/drawing/2014/main" id="{FDF4EC8A-0043-1408-A901-9CD12D39BA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3991441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WmS_Blau_Bild_Text">
    <p:spTree>
      <p:nvGrpSpPr>
        <p:cNvPr id="1" name=""/>
        <p:cNvGrpSpPr/>
        <p:nvPr/>
      </p:nvGrpSpPr>
      <p:grpSpPr>
        <a:xfrm>
          <a:off x="0" y="0"/>
          <a:ext cx="0" cy="0"/>
          <a:chOff x="0" y="0"/>
          <a:chExt cx="0" cy="0"/>
        </a:xfrm>
      </p:grpSpPr>
      <p:sp>
        <p:nvSpPr>
          <p:cNvPr id="7"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3" name="Inhaltsplatzhalter 2"/>
          <p:cNvSpPr>
            <a:spLocks noGrp="1"/>
          </p:cNvSpPr>
          <p:nvPr>
            <p:ph idx="13"/>
          </p:nvPr>
        </p:nvSpPr>
        <p:spPr>
          <a:xfrm>
            <a:off x="6288619" y="2708275"/>
            <a:ext cx="5376333" cy="3384550"/>
          </a:xfrm>
          <a:prstGeom prst="rect">
            <a:avLst/>
          </a:prstGeom>
        </p:spPr>
        <p:txBody>
          <a:bodyPr lIns="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chemeClr val="accent5"/>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9" name="Inhaltsplatzhalter 2"/>
          <p:cNvSpPr>
            <a:spLocks noGrp="1"/>
          </p:cNvSpPr>
          <p:nvPr>
            <p:ph idx="17"/>
          </p:nvPr>
        </p:nvSpPr>
        <p:spPr>
          <a:xfrm>
            <a:off x="527383" y="2708920"/>
            <a:ext cx="5376333" cy="3384550"/>
          </a:xfrm>
          <a:prstGeom prst="rect">
            <a:avLst/>
          </a:prstGeom>
        </p:spPr>
        <p:txBody>
          <a:bodyPr lIns="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pic>
        <p:nvPicPr>
          <p:cNvPr id="2" name="Grafik 1" descr="Ein Bild, das Schrift, Text, Logo, Grafiken enthält.&#10;&#10;KI-generierte Inhalte können fehlerhaft sein.">
            <a:extLst>
              <a:ext uri="{FF2B5EF4-FFF2-40B4-BE49-F238E27FC236}">
                <a16:creationId xmlns:a16="http://schemas.microsoft.com/office/drawing/2014/main" id="{498D38C7-B59E-9594-5FA5-B7378775DD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3593541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WmS_Blau_Text_Bi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4"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rgbClr val="48CC5A"/>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15" name="Bildplatzhalter 21"/>
          <p:cNvSpPr>
            <a:spLocks noGrp="1"/>
          </p:cNvSpPr>
          <p:nvPr>
            <p:ph type="pic" sz="quarter" idx="15"/>
          </p:nvPr>
        </p:nvSpPr>
        <p:spPr>
          <a:xfrm>
            <a:off x="527384" y="2708275"/>
            <a:ext cx="11137569" cy="338455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1"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pic>
        <p:nvPicPr>
          <p:cNvPr id="2" name="Grafik 1" descr="Ein Bild, das Schrift, Text, Logo, Grafiken enthält.&#10;&#10;KI-generierte Inhalte können fehlerhaft sein.">
            <a:extLst>
              <a:ext uri="{FF2B5EF4-FFF2-40B4-BE49-F238E27FC236}">
                <a16:creationId xmlns:a16="http://schemas.microsoft.com/office/drawing/2014/main" id="{5D0791B7-BDEE-7338-0306-F207E6C8BE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198252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mS_Blau_Kapitel">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bg2"/>
                </a:solidFill>
              </a:defRPr>
            </a:lvl1pPr>
            <a:lvl2pPr>
              <a:defRPr sz="4800"/>
            </a:lvl2pPr>
            <a:lvl3pPr>
              <a:defRPr sz="4800"/>
            </a:lvl3pPr>
            <a:lvl4pPr>
              <a:defRPr sz="4800"/>
            </a:lvl4pPr>
            <a:lvl5pPr>
              <a:defRPr sz="4800"/>
            </a:lvl5pPr>
          </a:lstStyle>
          <a:p>
            <a:pPr lvl="0"/>
            <a:r>
              <a:rPr lang="de-DE"/>
              <a:t>Titel hinzufügen</a:t>
            </a:r>
          </a:p>
        </p:txBody>
      </p:sp>
    </p:spTree>
    <p:extLst>
      <p:ext uri="{BB962C8B-B14F-4D97-AF65-F5344CB8AC3E}">
        <p14:creationId xmlns:p14="http://schemas.microsoft.com/office/powerpoint/2010/main" val="237141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WmS_Blau_Text_Bi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1" name="Inhaltsplatzhalter 2"/>
          <p:cNvSpPr>
            <a:spLocks noGrp="1"/>
          </p:cNvSpPr>
          <p:nvPr>
            <p:ph idx="1"/>
          </p:nvPr>
        </p:nvSpPr>
        <p:spPr>
          <a:xfrm>
            <a:off x="527051" y="2708275"/>
            <a:ext cx="11137568" cy="3384550"/>
          </a:xfrm>
          <a:prstGeom prst="rect">
            <a:avLst/>
          </a:prstGeom>
          <a:noFill/>
        </p:spPr>
        <p:txBody>
          <a:bodyPr lIns="0" rIns="9000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rgbClr val="48CC5A"/>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8"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2"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pic>
        <p:nvPicPr>
          <p:cNvPr id="2" name="Grafik 1" descr="Ein Bild, das Schrift, Text, Logo, Grafiken enthält.&#10;&#10;KI-generierte Inhalte können fehlerhaft sein.">
            <a:extLst>
              <a:ext uri="{FF2B5EF4-FFF2-40B4-BE49-F238E27FC236}">
                <a16:creationId xmlns:a16="http://schemas.microsoft.com/office/drawing/2014/main" id="{0FDC1C58-1EA7-5FFD-61D0-24F3964F53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2919701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WmS_Blau_Titelfolie_1">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grpSp>
        <p:nvGrpSpPr>
          <p:cNvPr id="8" name="Gruppieren 7">
            <a:extLst>
              <a:ext uri="{FF2B5EF4-FFF2-40B4-BE49-F238E27FC236}">
                <a16:creationId xmlns:a16="http://schemas.microsoft.com/office/drawing/2014/main" id="{CB1A7F96-7103-4442-900C-0F0FFE5EB10E}"/>
              </a:ext>
            </a:extLst>
          </p:cNvPr>
          <p:cNvGrpSpPr/>
          <p:nvPr userDrawn="1"/>
        </p:nvGrpSpPr>
        <p:grpSpPr>
          <a:xfrm>
            <a:off x="4114045" y="1196579"/>
            <a:ext cx="3963910" cy="4464843"/>
            <a:chOff x="2123728" y="1268413"/>
            <a:chExt cx="4769888" cy="5372675"/>
          </a:xfrm>
        </p:grpSpPr>
        <p:sp>
          <p:nvSpPr>
            <p:cNvPr id="11" name="Gleichschenkliges Dreieck 10">
              <a:extLst>
                <a:ext uri="{FF2B5EF4-FFF2-40B4-BE49-F238E27FC236}">
                  <a16:creationId xmlns:a16="http://schemas.microsoft.com/office/drawing/2014/main" id="{B94F515E-5341-4A4B-80B0-60B5DFFBB794}"/>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2F7D5C03-2F7A-414A-BF43-AD8FF3C58B7A}"/>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991CF1E0-D7A9-42E9-BF2C-D22DABE342E3}"/>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5"/>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52000042-EC92-4395-8B90-107ABBA65CB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pic>
        <p:nvPicPr>
          <p:cNvPr id="2" name="Grafik 1" descr="Ein Bild, das Text, Schrift, Grafiken, Grafikdesign enthält.&#10;&#10;KI-generierte Inhalte können fehlerhaft sein.">
            <a:extLst>
              <a:ext uri="{FF2B5EF4-FFF2-40B4-BE49-F238E27FC236}">
                <a16:creationId xmlns:a16="http://schemas.microsoft.com/office/drawing/2014/main" id="{12712D53-396D-D81A-1216-72D5B78C76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411312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WmS_Blau_Titelfolie_1">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grpSp>
        <p:nvGrpSpPr>
          <p:cNvPr id="8" name="Gruppieren 7">
            <a:extLst>
              <a:ext uri="{FF2B5EF4-FFF2-40B4-BE49-F238E27FC236}">
                <a16:creationId xmlns:a16="http://schemas.microsoft.com/office/drawing/2014/main" id="{0D3B3544-9BE9-4309-B7B6-FEDA6AA498A6}"/>
              </a:ext>
            </a:extLst>
          </p:cNvPr>
          <p:cNvGrpSpPr/>
          <p:nvPr userDrawn="1"/>
        </p:nvGrpSpPr>
        <p:grpSpPr>
          <a:xfrm>
            <a:off x="4114045" y="1196579"/>
            <a:ext cx="3963910" cy="4464843"/>
            <a:chOff x="2123728" y="1268413"/>
            <a:chExt cx="4769888" cy="5372675"/>
          </a:xfrm>
        </p:grpSpPr>
        <p:sp>
          <p:nvSpPr>
            <p:cNvPr id="11" name="Gleichschenkliges Dreieck 10">
              <a:extLst>
                <a:ext uri="{FF2B5EF4-FFF2-40B4-BE49-F238E27FC236}">
                  <a16:creationId xmlns:a16="http://schemas.microsoft.com/office/drawing/2014/main" id="{076E31B2-0A11-4006-BD98-749CFB58BC97}"/>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D67944BE-7CC2-45C5-B617-5F375ED514C7}"/>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F715261D-1451-4772-AC67-CB24AF1B0414}"/>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1"/>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2D1FD32D-0449-4E27-9338-3C1D2A41F01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9" name="Freeform 36">
            <a:extLst>
              <a:ext uri="{FF2B5EF4-FFF2-40B4-BE49-F238E27FC236}">
                <a16:creationId xmlns:a16="http://schemas.microsoft.com/office/drawing/2014/main" id="{081BDA0B-393F-4634-9009-D52D86356944}"/>
              </a:ext>
            </a:extLst>
          </p:cNvPr>
          <p:cNvSpPr>
            <a:spLocks noEditPoints="1"/>
          </p:cNvSpPr>
          <p:nvPr userDrawn="1"/>
        </p:nvSpPr>
        <p:spPr bwMode="gray">
          <a:xfrm>
            <a:off x="550800" y="3862800"/>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10" name="Rechteck 9">
            <a:extLst>
              <a:ext uri="{FF2B5EF4-FFF2-40B4-BE49-F238E27FC236}">
                <a16:creationId xmlns:a16="http://schemas.microsoft.com/office/drawing/2014/main" id="{61D9EBBC-0BB5-4773-B41F-16833B52EB20}"/>
              </a:ext>
            </a:extLst>
          </p:cNvPr>
          <p:cNvSpPr/>
          <p:nvPr userDrawn="1"/>
        </p:nvSpPr>
        <p:spPr>
          <a:xfrm>
            <a:off x="1199456" y="377189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mobbingmops</a:t>
            </a:r>
          </a:p>
        </p:txBody>
      </p:sp>
      <p:sp>
        <p:nvSpPr>
          <p:cNvPr id="15" name="Rechteck 14">
            <a:extLst>
              <a:ext uri="{FF2B5EF4-FFF2-40B4-BE49-F238E27FC236}">
                <a16:creationId xmlns:a16="http://schemas.microsoft.com/office/drawing/2014/main" id="{CC82CFD2-77C4-455D-80C2-C1FC900B9D2B}"/>
              </a:ext>
            </a:extLst>
          </p:cNvPr>
          <p:cNvSpPr/>
          <p:nvPr userDrawn="1"/>
        </p:nvSpPr>
        <p:spPr>
          <a:xfrm>
            <a:off x="1199456" y="2719122"/>
            <a:ext cx="2695538"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a:solidFill>
                  <a:schemeClr val="bg2"/>
                </a:solidFill>
              </a:rPr>
              <a:t>socialwebmachtschule</a:t>
            </a:r>
          </a:p>
        </p:txBody>
      </p:sp>
      <p:sp>
        <p:nvSpPr>
          <p:cNvPr id="16" name="Freeform 21">
            <a:extLst>
              <a:ext uri="{FF2B5EF4-FFF2-40B4-BE49-F238E27FC236}">
                <a16:creationId xmlns:a16="http://schemas.microsoft.com/office/drawing/2014/main" id="{E8979375-DA47-4842-9206-977C66794AEA}"/>
              </a:ext>
            </a:extLst>
          </p:cNvPr>
          <p:cNvSpPr>
            <a:spLocks/>
          </p:cNvSpPr>
          <p:nvPr userDrawn="1"/>
        </p:nvSpPr>
        <p:spPr bwMode="gray">
          <a:xfrm>
            <a:off x="550800" y="1577580"/>
            <a:ext cx="252582" cy="537865"/>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17" name="Rechteck 16">
            <a:extLst>
              <a:ext uri="{FF2B5EF4-FFF2-40B4-BE49-F238E27FC236}">
                <a16:creationId xmlns:a16="http://schemas.microsoft.com/office/drawing/2014/main" id="{76892632-31F5-480A-ACAF-9746196FC2E5}"/>
              </a:ext>
            </a:extLst>
          </p:cNvPr>
          <p:cNvSpPr/>
          <p:nvPr userDrawn="1"/>
        </p:nvSpPr>
        <p:spPr>
          <a:xfrm>
            <a:off x="1199456" y="151390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Social Web macht Schule</a:t>
            </a:r>
          </a:p>
        </p:txBody>
      </p:sp>
      <p:sp>
        <p:nvSpPr>
          <p:cNvPr id="18" name="Freeform 36">
            <a:extLst>
              <a:ext uri="{FF2B5EF4-FFF2-40B4-BE49-F238E27FC236}">
                <a16:creationId xmlns:a16="http://schemas.microsoft.com/office/drawing/2014/main" id="{E2EFB36A-F875-41DA-AFFA-E3FB00BCCCAC}"/>
              </a:ext>
            </a:extLst>
          </p:cNvPr>
          <p:cNvSpPr>
            <a:spLocks noEditPoints="1"/>
          </p:cNvSpPr>
          <p:nvPr userDrawn="1"/>
        </p:nvSpPr>
        <p:spPr bwMode="gray">
          <a:xfrm>
            <a:off x="550800" y="2808002"/>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19" name="Rechteck 18">
            <a:extLst>
              <a:ext uri="{FF2B5EF4-FFF2-40B4-BE49-F238E27FC236}">
                <a16:creationId xmlns:a16="http://schemas.microsoft.com/office/drawing/2014/main" id="{C1C4D7F1-1F60-405F-AF77-9EBFAE2116E0}"/>
              </a:ext>
            </a:extLst>
          </p:cNvPr>
          <p:cNvSpPr/>
          <p:nvPr userDrawn="1"/>
        </p:nvSpPr>
        <p:spPr>
          <a:xfrm>
            <a:off x="550800" y="5445223"/>
            <a:ext cx="6192000" cy="66521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http://social-web-macht-schule.de/spenden</a:t>
            </a:r>
          </a:p>
        </p:txBody>
      </p:sp>
      <p:sp>
        <p:nvSpPr>
          <p:cNvPr id="20" name="Textfeld 19">
            <a:extLst>
              <a:ext uri="{FF2B5EF4-FFF2-40B4-BE49-F238E27FC236}">
                <a16:creationId xmlns:a16="http://schemas.microsoft.com/office/drawing/2014/main" id="{FEA55F85-7F7F-45E5-AB7E-3F0434891F52}"/>
              </a:ext>
            </a:extLst>
          </p:cNvPr>
          <p:cNvSpPr txBox="1"/>
          <p:nvPr userDrawn="1"/>
        </p:nvSpPr>
        <p:spPr>
          <a:xfrm>
            <a:off x="550466" y="4941167"/>
            <a:ext cx="6192000" cy="504056"/>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r>
              <a:rPr kumimoji="0" lang="de-DE" sz="2800" b="1" i="0" u="none" strike="noStrike" kern="1200" cap="none" spc="0" normalizeH="0" baseline="0" noProof="0">
                <a:ln>
                  <a:noFill/>
                </a:ln>
                <a:solidFill>
                  <a:schemeClr val="bg2"/>
                </a:solidFill>
                <a:effectLst/>
                <a:uLnTx/>
                <a:uFillTx/>
                <a:latin typeface="+mj-lt"/>
                <a:ea typeface="+mj-ea"/>
                <a:cs typeface="+mj-cs"/>
              </a:rPr>
              <a:t>Und wenn Sie uns unterstützen möchten:</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2031AA33-EB8B-6427-249A-9457453B6F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43287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SWmS_Blau_Titelfolie_1">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grpSp>
        <p:nvGrpSpPr>
          <p:cNvPr id="8" name="Gruppieren 7">
            <a:extLst>
              <a:ext uri="{FF2B5EF4-FFF2-40B4-BE49-F238E27FC236}">
                <a16:creationId xmlns:a16="http://schemas.microsoft.com/office/drawing/2014/main" id="{4D7BE746-8403-422D-A240-D3AC1E16C790}"/>
              </a:ext>
            </a:extLst>
          </p:cNvPr>
          <p:cNvGrpSpPr/>
          <p:nvPr userDrawn="1"/>
        </p:nvGrpSpPr>
        <p:grpSpPr>
          <a:xfrm>
            <a:off x="4114045" y="1196579"/>
            <a:ext cx="3963910" cy="4464843"/>
            <a:chOff x="2123728" y="1268413"/>
            <a:chExt cx="4769888" cy="5372675"/>
          </a:xfrm>
          <a:solidFill>
            <a:schemeClr val="accent5"/>
          </a:solidFill>
        </p:grpSpPr>
        <p:sp>
          <p:nvSpPr>
            <p:cNvPr id="11" name="Gleichschenkliges Dreieck 10">
              <a:extLst>
                <a:ext uri="{FF2B5EF4-FFF2-40B4-BE49-F238E27FC236}">
                  <a16:creationId xmlns:a16="http://schemas.microsoft.com/office/drawing/2014/main" id="{85E417E6-1059-455F-AE74-52FFF30571A3}"/>
                </a:ext>
              </a:extLst>
            </p:cNvPr>
            <p:cNvSpPr/>
            <p:nvPr userDrawn="1"/>
          </p:nvSpPr>
          <p:spPr>
            <a:xfrm rot="8270932">
              <a:off x="4497969" y="3792481"/>
              <a:ext cx="2395647" cy="2848607"/>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0A4850F6-49EC-469E-B84C-DDC984B9FD51}"/>
                </a:ext>
              </a:extLst>
            </p:cNvPr>
            <p:cNvSpPr/>
            <p:nvPr userDrawn="1"/>
          </p:nvSpPr>
          <p:spPr>
            <a:xfrm>
              <a:off x="2123728" y="1268413"/>
              <a:ext cx="4356819" cy="4356819"/>
            </a:xfrm>
            <a:prstGeom prst="ellipse">
              <a:avLst/>
            </a:pr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43495DFA-72A5-4682-BD9F-16846C9B046E}"/>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tx2"/>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02DA9297-B961-401D-A5FC-619947AF0E7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pic>
        <p:nvPicPr>
          <p:cNvPr id="2" name="Grafik 1" descr="Ein Bild, das Text, Schrift, Grafiken, Grafikdesign enthält.&#10;&#10;KI-generierte Inhalte können fehlerhaft sein.">
            <a:extLst>
              <a:ext uri="{FF2B5EF4-FFF2-40B4-BE49-F238E27FC236}">
                <a16:creationId xmlns:a16="http://schemas.microsoft.com/office/drawing/2014/main" id="{0D4FBC76-2823-741F-B70A-9B9F231C00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311180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ina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786ABCB-54D3-4F09-A64F-1864E1F9D478}"/>
              </a:ext>
            </a:extLst>
          </p:cNvPr>
          <p:cNvSpPr/>
          <p:nvPr userDrawn="1"/>
        </p:nvSpPr>
        <p:spPr>
          <a:xfrm>
            <a:off x="0" y="0"/>
            <a:ext cx="5040000" cy="68580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3" name="Bildplatzhalter 2">
            <a:extLst>
              <a:ext uri="{FF2B5EF4-FFF2-40B4-BE49-F238E27FC236}">
                <a16:creationId xmlns:a16="http://schemas.microsoft.com/office/drawing/2014/main" id="{BD7D34F6-A77E-4DB6-99CB-2036FFAE249F}"/>
              </a:ext>
            </a:extLst>
          </p:cNvPr>
          <p:cNvSpPr>
            <a:spLocks noGrp="1"/>
          </p:cNvSpPr>
          <p:nvPr>
            <p:ph type="pic" sz="quarter" idx="13"/>
          </p:nvPr>
        </p:nvSpPr>
        <p:spPr>
          <a:xfrm>
            <a:off x="0" y="-1"/>
            <a:ext cx="5040000" cy="6858000"/>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67A5EF8-B9CA-475E-9C52-6BBA17E839CA}"/>
              </a:ext>
            </a:extLst>
          </p:cNvPr>
          <p:cNvSpPr>
            <a:spLocks noGrp="1"/>
          </p:cNvSpPr>
          <p:nvPr>
            <p:ph type="sldNum" sz="quarter" idx="12"/>
          </p:nvPr>
        </p:nvSpPr>
        <p:spPr/>
        <p:txBody>
          <a:bodyPr/>
          <a:lstStyle/>
          <a:p>
            <a:fld id="{A295CAF5-49C9-46FF-BDB7-E3E6528E2F55}" type="slidenum">
              <a:rPr lang="de-DE" smtClean="0"/>
              <a:pPr/>
              <a:t>‹Nr.›</a:t>
            </a:fld>
            <a:endParaRPr lang="de-DE"/>
          </a:p>
        </p:txBody>
      </p:sp>
      <p:pic>
        <p:nvPicPr>
          <p:cNvPr id="2" name="Grafik 1" descr="Ein Bild, das Schrift, Text, Logo, Grafiken enthält.&#10;&#10;KI-generierte Inhalte können fehlerhaft sein.">
            <a:extLst>
              <a:ext uri="{FF2B5EF4-FFF2-40B4-BE49-F238E27FC236}">
                <a16:creationId xmlns:a16="http://schemas.microsoft.com/office/drawing/2014/main" id="{B40DC658-53B9-8586-43B0-9501D7BACA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234984276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Webinar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7B58A5-471C-4639-93B8-E0B8E9F87626}"/>
              </a:ext>
            </a:extLst>
          </p:cNvPr>
          <p:cNvSpPr/>
          <p:nvPr userDrawn="1"/>
        </p:nvSpPr>
        <p:spPr>
          <a:xfrm>
            <a:off x="7152000" y="-5762"/>
            <a:ext cx="5040000" cy="6858000"/>
          </a:xfrm>
          <a:prstGeom prst="rect">
            <a:avLst/>
          </a:prstGeom>
          <a:solidFill>
            <a:srgbClr val="DCDC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7" name="Bildplatzhalter 6">
            <a:extLst>
              <a:ext uri="{FF2B5EF4-FFF2-40B4-BE49-F238E27FC236}">
                <a16:creationId xmlns:a16="http://schemas.microsoft.com/office/drawing/2014/main" id="{1F9FFAF0-E566-4D98-BF67-5D7017493540}"/>
              </a:ext>
            </a:extLst>
          </p:cNvPr>
          <p:cNvSpPr>
            <a:spLocks noGrp="1"/>
          </p:cNvSpPr>
          <p:nvPr>
            <p:ph type="pic" sz="quarter" idx="13"/>
          </p:nvPr>
        </p:nvSpPr>
        <p:spPr>
          <a:xfrm>
            <a:off x="7152000" y="0"/>
            <a:ext cx="5040000" cy="6858000"/>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67A5EF8-B9CA-475E-9C52-6BBA17E839CA}"/>
              </a:ext>
            </a:extLst>
          </p:cNvPr>
          <p:cNvSpPr>
            <a:spLocks noGrp="1"/>
          </p:cNvSpPr>
          <p:nvPr>
            <p:ph type="sldNum" sz="quarter" idx="12"/>
          </p:nvPr>
        </p:nvSpPr>
        <p:spPr/>
        <p:txBody>
          <a:bodyPr/>
          <a:lstStyle/>
          <a:p>
            <a:fld id="{A295CAF5-49C9-46FF-BDB7-E3E6528E2F55}" type="slidenum">
              <a:rPr lang="de-DE" smtClean="0"/>
              <a:pPr/>
              <a:t>‹Nr.›</a:t>
            </a:fld>
            <a:endParaRPr lang="de-DE"/>
          </a:p>
        </p:txBody>
      </p:sp>
      <p:pic>
        <p:nvPicPr>
          <p:cNvPr id="3" name="Picture 2" descr="P:\000179_queo_GmbH_(interne_Projekte)\Social Web macht Schule\Entwicklung Markenidentität und Logo\work\140725_SWmS_Logo_farbig_RGB.png">
            <a:extLst>
              <a:ext uri="{FF2B5EF4-FFF2-40B4-BE49-F238E27FC236}">
                <a16:creationId xmlns:a16="http://schemas.microsoft.com/office/drawing/2014/main" id="{8C9FB51B-587D-4D38-B135-E2ADB888DB35}"/>
              </a:ext>
            </a:extLst>
          </p:cNvPr>
          <p:cNvPicPr>
            <a:picLocks noChangeAspect="1" noChangeArrowheads="1"/>
          </p:cNvPicPr>
          <p:nvPr userDrawn="1"/>
        </p:nvPicPr>
        <p:blipFill>
          <a:blip r:embed="rId2" cstate="print"/>
          <a:srcRect/>
          <a:stretch>
            <a:fillRect/>
          </a:stretch>
        </p:blipFill>
        <p:spPr bwMode="auto">
          <a:xfrm>
            <a:off x="527049" y="5601631"/>
            <a:ext cx="1438275" cy="774700"/>
          </a:xfrm>
          <a:prstGeom prst="rect">
            <a:avLst/>
          </a:prstGeom>
          <a:noFill/>
        </p:spPr>
      </p:pic>
      <p:pic>
        <p:nvPicPr>
          <p:cNvPr id="2" name="Grafik 1" descr="Ein Bild, das Schrift, Text, Logo, Grafiken enthält.&#10;&#10;KI-generierte Inhalte können fehlerhaft sein.">
            <a:extLst>
              <a:ext uri="{FF2B5EF4-FFF2-40B4-BE49-F238E27FC236}">
                <a16:creationId xmlns:a16="http://schemas.microsoft.com/office/drawing/2014/main" id="{C81A3625-AF64-D28A-47F2-4AA6B4803F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4644" b="43728"/>
          <a:stretch/>
        </p:blipFill>
        <p:spPr>
          <a:xfrm>
            <a:off x="2074178" y="5884626"/>
            <a:ext cx="2273487" cy="491705"/>
          </a:xfrm>
          <a:prstGeom prst="rect">
            <a:avLst/>
          </a:prstGeom>
        </p:spPr>
      </p:pic>
    </p:spTree>
    <p:extLst>
      <p:ext uri="{BB962C8B-B14F-4D97-AF65-F5344CB8AC3E}">
        <p14:creationId xmlns:p14="http://schemas.microsoft.com/office/powerpoint/2010/main" val="4098664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ebinar 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5210390-2203-405A-A625-335761817BFE}"/>
              </a:ext>
            </a:extLst>
          </p:cNvPr>
          <p:cNvSpPr/>
          <p:nvPr userDrawn="1"/>
        </p:nvSpPr>
        <p:spPr>
          <a:xfrm>
            <a:off x="0" y="-5762"/>
            <a:ext cx="12192000" cy="3783678"/>
          </a:xfrm>
          <a:prstGeom prst="rect">
            <a:avLst/>
          </a:prstGeom>
          <a:solidFill>
            <a:srgbClr val="DCDC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5" name="Foliennummernplatzhalter 4">
            <a:extLst>
              <a:ext uri="{FF2B5EF4-FFF2-40B4-BE49-F238E27FC236}">
                <a16:creationId xmlns:a16="http://schemas.microsoft.com/office/drawing/2014/main" id="{575FAD34-FDAC-4792-A708-6792EAF0ECF6}"/>
              </a:ext>
            </a:extLst>
          </p:cNvPr>
          <p:cNvSpPr>
            <a:spLocks noGrp="1"/>
          </p:cNvSpPr>
          <p:nvPr>
            <p:ph type="sldNum" sz="quarter" idx="12"/>
          </p:nvPr>
        </p:nvSpPr>
        <p:spPr/>
        <p:txBody>
          <a:bodyPr/>
          <a:lstStyle/>
          <a:p>
            <a:fld id="{A295CAF5-49C9-46FF-BDB7-E3E6528E2F55}" type="slidenum">
              <a:rPr lang="de-DE" smtClean="0"/>
              <a:pPr/>
              <a:t>‹Nr.›</a:t>
            </a:fld>
            <a:endParaRPr lang="de-DE"/>
          </a:p>
        </p:txBody>
      </p:sp>
      <p:pic>
        <p:nvPicPr>
          <p:cNvPr id="7" name="Picture 2" descr="P:\000179_queo_GmbH_(interne_Projekte)\Social Web macht Schule\Entwicklung Markenidentität und Logo\work\140725_SWmS_Logo_farbig_RGB.png">
            <a:extLst>
              <a:ext uri="{FF2B5EF4-FFF2-40B4-BE49-F238E27FC236}">
                <a16:creationId xmlns:a16="http://schemas.microsoft.com/office/drawing/2014/main" id="{74509EC1-D048-4D93-8585-981DC53C82F1}"/>
              </a:ext>
            </a:extLst>
          </p:cNvPr>
          <p:cNvPicPr>
            <a:picLocks noChangeAspect="1" noChangeArrowheads="1"/>
          </p:cNvPicPr>
          <p:nvPr userDrawn="1"/>
        </p:nvPicPr>
        <p:blipFill>
          <a:blip r:embed="rId2" cstate="print"/>
          <a:srcRect/>
          <a:stretch>
            <a:fillRect/>
          </a:stretch>
        </p:blipFill>
        <p:spPr bwMode="auto">
          <a:xfrm>
            <a:off x="10226676" y="476250"/>
            <a:ext cx="1438275" cy="774700"/>
          </a:xfrm>
          <a:prstGeom prst="rect">
            <a:avLst/>
          </a:prstGeom>
          <a:noFill/>
        </p:spPr>
      </p:pic>
    </p:spTree>
    <p:extLst>
      <p:ext uri="{BB962C8B-B14F-4D97-AF65-F5344CB8AC3E}">
        <p14:creationId xmlns:p14="http://schemas.microsoft.com/office/powerpoint/2010/main" val="2254624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r weiß">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038A24F-7ED2-42E6-9860-3A30749C619D}"/>
              </a:ext>
            </a:extLst>
          </p:cNvPr>
          <p:cNvSpPr>
            <a:spLocks noGrp="1"/>
          </p:cNvSpPr>
          <p:nvPr>
            <p:ph type="sldNum" sz="quarter" idx="12"/>
          </p:nvPr>
        </p:nvSpPr>
        <p:spPr/>
        <p:txBody>
          <a:bodyPr/>
          <a:lstStyle/>
          <a:p>
            <a:fld id="{A295CAF5-49C9-46FF-BDB7-E3E6528E2F55}" type="slidenum">
              <a:rPr lang="de-DE" smtClean="0"/>
              <a:pPr/>
              <a:t>‹Nr.›</a:t>
            </a:fld>
            <a:endParaRPr lang="de-DE"/>
          </a:p>
        </p:txBody>
      </p:sp>
      <p:pic>
        <p:nvPicPr>
          <p:cNvPr id="2" name="Grafik 1" descr="Ein Bild, das Schrift, Text, Logo, Grafiken enthält.&#10;&#10;KI-generierte Inhalte können fehlerhaft sein.">
            <a:extLst>
              <a:ext uri="{FF2B5EF4-FFF2-40B4-BE49-F238E27FC236}">
                <a16:creationId xmlns:a16="http://schemas.microsoft.com/office/drawing/2014/main" id="{95F2804F-152F-CCFD-817F-2ACC8C6BA6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3955146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WmS_Blau_Titelfolie_grün">
    <p:bg>
      <p:bgPr>
        <a:solidFill>
          <a:schemeClr val="tx1"/>
        </a:solidFill>
        <a:effectLst/>
      </p:bgPr>
    </p:bg>
    <p:spTree>
      <p:nvGrpSpPr>
        <p:cNvPr id="1" name=""/>
        <p:cNvGrpSpPr/>
        <p:nvPr/>
      </p:nvGrpSpPr>
      <p:grpSpPr>
        <a:xfrm>
          <a:off x="0" y="0"/>
          <a:ext cx="0" cy="0"/>
          <a:chOff x="0" y="0"/>
          <a:chExt cx="0" cy="0"/>
        </a:xfrm>
      </p:grpSpPr>
      <p:sp>
        <p:nvSpPr>
          <p:cNvPr id="4" name="Textplatzhalter 3"/>
          <p:cNvSpPr>
            <a:spLocks noGrp="1"/>
          </p:cNvSpPr>
          <p:nvPr userDrawn="1">
            <p:ph type="body" sz="quarter" idx="14" hasCustomPrompt="1"/>
          </p:nvPr>
        </p:nvSpPr>
        <p:spPr>
          <a:xfrm>
            <a:off x="6543819" y="4941168"/>
            <a:ext cx="4224469" cy="1252538"/>
          </a:xfrm>
          <a:prstGeom prst="rect">
            <a:avLst/>
          </a:prstGeom>
        </p:spPr>
        <p:txBody>
          <a:bodyPr/>
          <a:lstStyle>
            <a:lvl1pPr marL="0" indent="0">
              <a:buNone/>
              <a:defRPr sz="2800" b="1">
                <a:solidFill>
                  <a:schemeClr val="bg2"/>
                </a:solidFill>
              </a:defRPr>
            </a:lvl1pPr>
          </a:lstStyle>
          <a:p>
            <a:pPr lvl="0"/>
            <a:r>
              <a:rPr lang="de-DE"/>
              <a:t>Referent</a:t>
            </a:r>
          </a:p>
        </p:txBody>
      </p:sp>
      <p:sp>
        <p:nvSpPr>
          <p:cNvPr id="15" name="Abgerundetes Rechteck 7">
            <a:extLst>
              <a:ext uri="{FF2B5EF4-FFF2-40B4-BE49-F238E27FC236}">
                <a16:creationId xmlns:a16="http://schemas.microsoft.com/office/drawing/2014/main" id="{75705528-8DC8-4987-A29D-51A8B80A60F6}"/>
              </a:ext>
            </a:extLst>
          </p:cNvPr>
          <p:cNvSpPr/>
          <p:nvPr/>
        </p:nvSpPr>
        <p:spPr>
          <a:xfrm>
            <a:off x="3179800" y="1683667"/>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6" name="Gleichschenkliges Dreieck 15">
            <a:extLst>
              <a:ext uri="{FF2B5EF4-FFF2-40B4-BE49-F238E27FC236}">
                <a16:creationId xmlns:a16="http://schemas.microsoft.com/office/drawing/2014/main" id="{5873D74C-5584-4F95-BB44-D89EA029F9BC}"/>
              </a:ext>
            </a:extLst>
          </p:cNvPr>
          <p:cNvSpPr/>
          <p:nvPr/>
        </p:nvSpPr>
        <p:spPr>
          <a:xfrm rot="12175139">
            <a:off x="4864041" y="2325727"/>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4" name="Textplatzhalter 16">
            <a:extLst>
              <a:ext uri="{FF2B5EF4-FFF2-40B4-BE49-F238E27FC236}">
                <a16:creationId xmlns:a16="http://schemas.microsoft.com/office/drawing/2014/main" id="{A033A1B3-4688-42BE-A200-5CF8D7B3F72D}"/>
              </a:ext>
            </a:extLst>
          </p:cNvPr>
          <p:cNvSpPr>
            <a:spLocks noGrp="1"/>
          </p:cNvSpPr>
          <p:nvPr>
            <p:ph type="body" sz="quarter" idx="13" hasCustomPrompt="1"/>
          </p:nvPr>
        </p:nvSpPr>
        <p:spPr>
          <a:xfrm>
            <a:off x="3179553" y="1755030"/>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sp>
        <p:nvSpPr>
          <p:cNvPr id="6" name="Titel 1"/>
          <p:cNvSpPr>
            <a:spLocks noGrp="1"/>
          </p:cNvSpPr>
          <p:nvPr>
            <p:ph type="ctrTitle" hasCustomPrompt="1"/>
          </p:nvPr>
        </p:nvSpPr>
        <p:spPr>
          <a:xfrm>
            <a:off x="527052" y="475200"/>
            <a:ext cx="8449269" cy="792000"/>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Tree>
    <p:extLst>
      <p:ext uri="{BB962C8B-B14F-4D97-AF65-F5344CB8AC3E}">
        <p14:creationId xmlns:p14="http://schemas.microsoft.com/office/powerpoint/2010/main" val="3449048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WmS_Blau_Kapitel">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bg2"/>
                </a:solidFill>
              </a:defRPr>
            </a:lvl1pPr>
            <a:lvl2pPr>
              <a:defRPr sz="4800"/>
            </a:lvl2pPr>
            <a:lvl3pPr>
              <a:defRPr sz="4800"/>
            </a:lvl3pPr>
            <a:lvl4pPr>
              <a:defRPr sz="4800"/>
            </a:lvl4pPr>
            <a:lvl5pPr>
              <a:defRPr sz="4800"/>
            </a:lvl5pPr>
          </a:lstStyle>
          <a:p>
            <a:pPr lvl="0"/>
            <a:r>
              <a:rPr lang="de-DE"/>
              <a:t>Titel hinzufügen</a:t>
            </a:r>
          </a:p>
        </p:txBody>
      </p:sp>
      <p:sp>
        <p:nvSpPr>
          <p:cNvPr id="3"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237141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WmS_Blau_Grafik">
    <p:spTree>
      <p:nvGrpSpPr>
        <p:cNvPr id="1" name=""/>
        <p:cNvGrpSpPr/>
        <p:nvPr/>
      </p:nvGrpSpPr>
      <p:grpSpPr>
        <a:xfrm>
          <a:off x="0" y="0"/>
          <a:ext cx="0" cy="0"/>
          <a:chOff x="0" y="0"/>
          <a:chExt cx="0" cy="0"/>
        </a:xfrm>
      </p:grpSpPr>
      <p:sp>
        <p:nvSpPr>
          <p:cNvPr id="16" name="Titel 1"/>
          <p:cNvSpPr>
            <a:spLocks noGrp="1"/>
          </p:cNvSpPr>
          <p:nvPr>
            <p:ph type="ctrTitle" hasCustomPrompt="1"/>
          </p:nvPr>
        </p:nvSpPr>
        <p:spPr>
          <a:xfrm>
            <a:off x="527052" y="1008000"/>
            <a:ext cx="8449269" cy="620800"/>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
        <p:nvSpPr>
          <p:cNvPr id="19" name="Inhaltsplatzhalter 2"/>
          <p:cNvSpPr>
            <a:spLocks noGrp="1"/>
          </p:cNvSpPr>
          <p:nvPr>
            <p:ph idx="17"/>
          </p:nvPr>
        </p:nvSpPr>
        <p:spPr>
          <a:xfrm>
            <a:off x="527381" y="1844824"/>
            <a:ext cx="9700219" cy="4104456"/>
          </a:xfrm>
          <a:prstGeom prst="rect">
            <a:avLst/>
          </a:prstGeom>
        </p:spPr>
        <p:txBody>
          <a:bodyPr lIns="0"/>
          <a:lstStyle>
            <a:lvl1pPr marL="0" indent="0">
              <a:buNone/>
              <a:defRPr sz="3600" b="1">
                <a:solidFill>
                  <a:schemeClr val="bg2"/>
                </a:solidFill>
              </a:defRPr>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solidFill>
                  <a:schemeClr val="bg2"/>
                </a:solidFill>
              </a:defRPr>
            </a:lvl1pPr>
          </a:lstStyle>
          <a:p>
            <a:pPr lvl="0"/>
            <a:r>
              <a:rPr lang="de-DE"/>
              <a:t>Quelle</a:t>
            </a:r>
          </a:p>
        </p:txBody>
      </p:sp>
    </p:spTree>
    <p:extLst>
      <p:ext uri="{BB962C8B-B14F-4D97-AF65-F5344CB8AC3E}">
        <p14:creationId xmlns:p14="http://schemas.microsoft.com/office/powerpoint/2010/main" val="76890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WmS_Blau_Grafik">
    <p:spTree>
      <p:nvGrpSpPr>
        <p:cNvPr id="1" name=""/>
        <p:cNvGrpSpPr/>
        <p:nvPr/>
      </p:nvGrpSpPr>
      <p:grpSpPr>
        <a:xfrm>
          <a:off x="0" y="0"/>
          <a:ext cx="0" cy="0"/>
          <a:chOff x="0" y="0"/>
          <a:chExt cx="0" cy="0"/>
        </a:xfrm>
      </p:grpSpPr>
      <p:sp>
        <p:nvSpPr>
          <p:cNvPr id="16" name="Titel 1"/>
          <p:cNvSpPr>
            <a:spLocks noGrp="1"/>
          </p:cNvSpPr>
          <p:nvPr>
            <p:ph type="ctrTitle" hasCustomPrompt="1"/>
          </p:nvPr>
        </p:nvSpPr>
        <p:spPr>
          <a:xfrm>
            <a:off x="527052" y="475200"/>
            <a:ext cx="8449269" cy="620800"/>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
        <p:nvSpPr>
          <p:cNvPr id="19" name="Inhaltsplatzhalter 2"/>
          <p:cNvSpPr>
            <a:spLocks noGrp="1"/>
          </p:cNvSpPr>
          <p:nvPr>
            <p:ph idx="17"/>
          </p:nvPr>
        </p:nvSpPr>
        <p:spPr>
          <a:xfrm>
            <a:off x="527381" y="1844824"/>
            <a:ext cx="9700219" cy="4104456"/>
          </a:xfrm>
          <a:prstGeom prst="rect">
            <a:avLst/>
          </a:prstGeom>
        </p:spPr>
        <p:txBody>
          <a:bodyPr lIns="0"/>
          <a:lstStyle>
            <a:lvl1pPr marL="0" indent="0">
              <a:buNone/>
              <a:defRPr sz="3600" b="1">
                <a:solidFill>
                  <a:schemeClr val="bg2"/>
                </a:solidFill>
              </a:defRPr>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solidFill>
                  <a:schemeClr val="bg2"/>
                </a:solidFill>
              </a:defRPr>
            </a:lvl1pPr>
          </a:lstStyle>
          <a:p>
            <a:pPr lvl="0"/>
            <a:r>
              <a:rPr lang="de-DE"/>
              <a:t>Quelle</a:t>
            </a:r>
          </a:p>
        </p:txBody>
      </p:sp>
      <p:sp>
        <p:nvSpPr>
          <p:cNvPr id="5"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768908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WmS_Blau_Tex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50467" y="2132856"/>
            <a:ext cx="9702000" cy="3960440"/>
          </a:xfrm>
          <a:prstGeom prst="rect">
            <a:avLst/>
          </a:prstGeom>
        </p:spPr>
        <p:txBody>
          <a:bodyPr lIns="0"/>
          <a:lstStyle>
            <a:lvl1pPr marL="0" indent="0">
              <a:lnSpc>
                <a:spcPct val="150000"/>
              </a:lnSpc>
              <a:buFont typeface="Arial" panose="020B0604020202020204" pitchFamily="34" charset="0"/>
              <a:buNone/>
              <a:defRPr sz="3200" b="1">
                <a:solidFill>
                  <a:schemeClr val="bg2"/>
                </a:solidFill>
              </a:defRPr>
            </a:lvl1pPr>
            <a:lvl2pPr marL="457200" indent="0">
              <a:buNone/>
              <a:defRPr sz="4800" baseline="0">
                <a:solidFill>
                  <a:schemeClr val="bg2"/>
                </a:solidFill>
              </a:defRPr>
            </a:lvl2pPr>
            <a:lvl3pPr marL="914400" indent="0">
              <a:buNone/>
              <a:defRPr sz="4800"/>
            </a:lvl3pPr>
            <a:lvl4pPr>
              <a:defRPr sz="4800"/>
            </a:lvl4pPr>
            <a:lvl5pPr>
              <a:defRPr sz="4800"/>
            </a:lvl5pPr>
          </a:lstStyle>
          <a:p>
            <a:pPr lvl="0"/>
            <a:r>
              <a:rPr lang="de-DE"/>
              <a:t>Text hinzufügen</a:t>
            </a:r>
          </a:p>
        </p:txBody>
      </p:sp>
      <p:sp>
        <p:nvSpPr>
          <p:cNvPr id="8" name="Titel 1"/>
          <p:cNvSpPr>
            <a:spLocks noGrp="1"/>
          </p:cNvSpPr>
          <p:nvPr>
            <p:ph type="ctrTitle" hasCustomPrompt="1"/>
          </p:nvPr>
        </p:nvSpPr>
        <p:spPr>
          <a:xfrm>
            <a:off x="527052" y="475200"/>
            <a:ext cx="8449269" cy="619200"/>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
        <p:nvSpPr>
          <p:cNvPr id="4"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148340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WmS_Blau_textzentrier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3140968"/>
            <a:ext cx="11137900" cy="3384376"/>
          </a:xfrm>
          <a:prstGeom prst="rect">
            <a:avLst/>
          </a:prstGeom>
        </p:spPr>
        <p:txBody>
          <a:bodyPr lIns="0"/>
          <a:lstStyle>
            <a:lvl1pPr algn="ctr">
              <a:buNone/>
              <a:defRPr sz="3200" b="1">
                <a:solidFill>
                  <a:schemeClr val="bg2"/>
                </a:solidFill>
              </a:defRPr>
            </a:lvl1pPr>
            <a:lvl2pPr>
              <a:defRPr sz="4800"/>
            </a:lvl2pPr>
            <a:lvl3pPr>
              <a:defRPr sz="4800"/>
            </a:lvl3pPr>
            <a:lvl4pPr>
              <a:defRPr sz="4800"/>
            </a:lvl4pPr>
            <a:lvl5pPr>
              <a:defRPr sz="4800"/>
            </a:lvl5pPr>
          </a:lstStyle>
          <a:p>
            <a:pPr lvl="0"/>
            <a:r>
              <a:rPr lang="de-DE"/>
              <a:t>Text hinzufügen</a:t>
            </a:r>
          </a:p>
        </p:txBody>
      </p:sp>
    </p:spTree>
    <p:extLst>
      <p:ext uri="{BB962C8B-B14F-4D97-AF65-F5344CB8AC3E}">
        <p14:creationId xmlns:p14="http://schemas.microsoft.com/office/powerpoint/2010/main" val="2734210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WmS_Blau_Apps">
    <p:spTree>
      <p:nvGrpSpPr>
        <p:cNvPr id="1" name=""/>
        <p:cNvGrpSpPr/>
        <p:nvPr/>
      </p:nvGrpSpPr>
      <p:grpSpPr>
        <a:xfrm>
          <a:off x="0" y="0"/>
          <a:ext cx="0" cy="0"/>
          <a:chOff x="0" y="0"/>
          <a:chExt cx="0" cy="0"/>
        </a:xfrm>
      </p:grpSpPr>
      <p:sp>
        <p:nvSpPr>
          <p:cNvPr id="15" name="Bildplatzhalter 21"/>
          <p:cNvSpPr>
            <a:spLocks noGrp="1"/>
          </p:cNvSpPr>
          <p:nvPr>
            <p:ph type="pic" sz="quarter" idx="15"/>
          </p:nvPr>
        </p:nvSpPr>
        <p:spPr>
          <a:xfrm>
            <a:off x="7632171" y="1598643"/>
            <a:ext cx="3960000" cy="486000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19" name="Bildplatzhalter 21"/>
          <p:cNvSpPr>
            <a:spLocks noGrp="1"/>
          </p:cNvSpPr>
          <p:nvPr>
            <p:ph type="pic" sz="quarter" idx="17"/>
          </p:nvPr>
        </p:nvSpPr>
        <p:spPr>
          <a:xfrm>
            <a:off x="335360" y="2636912"/>
            <a:ext cx="2340000" cy="1980000"/>
          </a:xfrm>
          <a:prstGeom prst="rect">
            <a:avLst/>
          </a:prstGeom>
          <a:noFill/>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hasCustomPrompt="1"/>
          </p:nvPr>
        </p:nvSpPr>
        <p:spPr>
          <a:xfrm>
            <a:off x="527052" y="475200"/>
            <a:ext cx="8449269" cy="619200"/>
          </a:xfrm>
          <a:prstGeom prst="rect">
            <a:avLst/>
          </a:prstGeom>
        </p:spPr>
        <p:txBody>
          <a:bodyPr lIns="0" anchor="t"/>
          <a:lstStyle>
            <a:lvl1pPr>
              <a:lnSpc>
                <a:spcPts val="3200"/>
              </a:lnSpc>
              <a:defRPr sz="2800" baseline="0">
                <a:solidFill>
                  <a:schemeClr val="bg2"/>
                </a:solidFill>
              </a:defRPr>
            </a:lvl1pPr>
          </a:lstStyle>
          <a:p>
            <a:r>
              <a:rPr lang="de-DE"/>
              <a:t>Titel einfügen</a:t>
            </a:r>
          </a:p>
        </p:txBody>
      </p:sp>
      <p:sp>
        <p:nvSpPr>
          <p:cNvPr id="20" name="Bildplatzhalter 21"/>
          <p:cNvSpPr>
            <a:spLocks noGrp="1"/>
          </p:cNvSpPr>
          <p:nvPr>
            <p:ph type="pic" sz="quarter" idx="18"/>
          </p:nvPr>
        </p:nvSpPr>
        <p:spPr>
          <a:xfrm>
            <a:off x="3119672" y="1598643"/>
            <a:ext cx="3960000" cy="486000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Tree>
    <p:extLst>
      <p:ext uri="{BB962C8B-B14F-4D97-AF65-F5344CB8AC3E}">
        <p14:creationId xmlns:p14="http://schemas.microsoft.com/office/powerpoint/2010/main" val="3332645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1782749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WmS_Blau_Titelfolie_1">
    <p:bg>
      <p:bgPr>
        <a:solidFill>
          <a:schemeClr val="tx1"/>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63848D0-D56E-4A56-A176-A29966EEB654}"/>
              </a:ext>
            </a:extLst>
          </p:cNvPr>
          <p:cNvGrpSpPr/>
          <p:nvPr userDrawn="1"/>
        </p:nvGrpSpPr>
        <p:grpSpPr>
          <a:xfrm>
            <a:off x="4114045" y="1196579"/>
            <a:ext cx="3963910" cy="4464843"/>
            <a:chOff x="2123728" y="1268413"/>
            <a:chExt cx="4769888" cy="5372675"/>
          </a:xfrm>
        </p:grpSpPr>
        <p:sp>
          <p:nvSpPr>
            <p:cNvPr id="8" name="Gleichschenkliges Dreieck 7">
              <a:extLst>
                <a:ext uri="{FF2B5EF4-FFF2-40B4-BE49-F238E27FC236}">
                  <a16:creationId xmlns:a16="http://schemas.microsoft.com/office/drawing/2014/main" id="{8B263E3D-3E79-49D7-80C6-BFE050E8F368}"/>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1" name="Ellipse 10">
              <a:extLst>
                <a:ext uri="{FF2B5EF4-FFF2-40B4-BE49-F238E27FC236}">
                  <a16:creationId xmlns:a16="http://schemas.microsoft.com/office/drawing/2014/main" id="{0837518D-15AE-4403-840C-845E3995C7E6}"/>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8" name="Textplatzhalter 16"/>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5"/>
                </a:solidFill>
              </a:defRPr>
            </a:lvl1pPr>
          </a:lstStyle>
          <a:p>
            <a:pPr lvl="0"/>
            <a:r>
              <a:rPr lang="de-DE"/>
              <a:t>Dankeschön hinzufügen</a:t>
            </a:r>
          </a:p>
        </p:txBody>
      </p:sp>
    </p:spTree>
    <p:extLst>
      <p:ext uri="{BB962C8B-B14F-4D97-AF65-F5344CB8AC3E}">
        <p14:creationId xmlns:p14="http://schemas.microsoft.com/office/powerpoint/2010/main" val="65357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WmS_Blau_Titelfolie_1">
    <p:bg>
      <p:bgPr>
        <a:solidFill>
          <a:schemeClr val="tx1"/>
        </a:soli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0D3B3544-9BE9-4309-B7B6-FEDA6AA498A6}"/>
              </a:ext>
            </a:extLst>
          </p:cNvPr>
          <p:cNvGrpSpPr/>
          <p:nvPr userDrawn="1"/>
        </p:nvGrpSpPr>
        <p:grpSpPr>
          <a:xfrm>
            <a:off x="4114045" y="1196579"/>
            <a:ext cx="3963910" cy="4464843"/>
            <a:chOff x="2123728" y="1268413"/>
            <a:chExt cx="4769888" cy="5372675"/>
          </a:xfrm>
        </p:grpSpPr>
        <p:sp>
          <p:nvSpPr>
            <p:cNvPr id="11" name="Gleichschenkliges Dreieck 10">
              <a:extLst>
                <a:ext uri="{FF2B5EF4-FFF2-40B4-BE49-F238E27FC236}">
                  <a16:creationId xmlns:a16="http://schemas.microsoft.com/office/drawing/2014/main" id="{076E31B2-0A11-4006-BD98-749CFB58BC97}"/>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D67944BE-7CC2-45C5-B617-5F375ED514C7}"/>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F715261D-1451-4772-AC67-CB24AF1B0414}"/>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1"/>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2D1FD32D-0449-4E27-9338-3C1D2A41F01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9" name="Rechteck 8">
            <a:extLst>
              <a:ext uri="{FF2B5EF4-FFF2-40B4-BE49-F238E27FC236}">
                <a16:creationId xmlns:a16="http://schemas.microsoft.com/office/drawing/2014/main" id="{5A608C55-4439-41B1-B3A8-D8463191F8D2}"/>
              </a:ext>
            </a:extLst>
          </p:cNvPr>
          <p:cNvSpPr/>
          <p:nvPr userDrawn="1"/>
        </p:nvSpPr>
        <p:spPr>
          <a:xfrm>
            <a:off x="550800" y="5445223"/>
            <a:ext cx="6192000" cy="66521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http://social-web-macht-schule.de/spenden</a:t>
            </a:r>
          </a:p>
        </p:txBody>
      </p:sp>
      <p:sp>
        <p:nvSpPr>
          <p:cNvPr id="10" name="Textfeld 9">
            <a:extLst>
              <a:ext uri="{FF2B5EF4-FFF2-40B4-BE49-F238E27FC236}">
                <a16:creationId xmlns:a16="http://schemas.microsoft.com/office/drawing/2014/main" id="{3D8B46DE-5813-48FF-8372-04179AAC269E}"/>
              </a:ext>
            </a:extLst>
          </p:cNvPr>
          <p:cNvSpPr txBox="1"/>
          <p:nvPr userDrawn="1"/>
        </p:nvSpPr>
        <p:spPr>
          <a:xfrm>
            <a:off x="550466" y="4941167"/>
            <a:ext cx="6192000" cy="504056"/>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r>
              <a:rPr kumimoji="0" lang="de-DE" sz="2800" b="1" i="0" u="none" strike="noStrike" kern="1200" cap="none" spc="0" normalizeH="0" baseline="0" noProof="0">
                <a:ln>
                  <a:noFill/>
                </a:ln>
                <a:solidFill>
                  <a:schemeClr val="bg2"/>
                </a:solidFill>
                <a:effectLst/>
                <a:uLnTx/>
                <a:uFillTx/>
                <a:latin typeface="+mj-lt"/>
                <a:ea typeface="+mj-ea"/>
                <a:cs typeface="+mj-cs"/>
              </a:rPr>
              <a:t>Und wenn Sie uns unterstützen möchten:</a:t>
            </a:r>
          </a:p>
        </p:txBody>
      </p:sp>
      <p:sp>
        <p:nvSpPr>
          <p:cNvPr id="19" name="Freeform 36">
            <a:extLst>
              <a:ext uri="{FF2B5EF4-FFF2-40B4-BE49-F238E27FC236}">
                <a16:creationId xmlns:a16="http://schemas.microsoft.com/office/drawing/2014/main" id="{A4015DB3-25B4-41AF-80FD-84BF4AE25063}"/>
              </a:ext>
            </a:extLst>
          </p:cNvPr>
          <p:cNvSpPr>
            <a:spLocks noEditPoints="1"/>
          </p:cNvSpPr>
          <p:nvPr userDrawn="1"/>
        </p:nvSpPr>
        <p:spPr bwMode="gray">
          <a:xfrm>
            <a:off x="550800" y="3862800"/>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20" name="Rechteck 19">
            <a:extLst>
              <a:ext uri="{FF2B5EF4-FFF2-40B4-BE49-F238E27FC236}">
                <a16:creationId xmlns:a16="http://schemas.microsoft.com/office/drawing/2014/main" id="{761E1FE8-3CDC-4271-8179-67FE81A9D4B0}"/>
              </a:ext>
            </a:extLst>
          </p:cNvPr>
          <p:cNvSpPr/>
          <p:nvPr userDrawn="1"/>
        </p:nvSpPr>
        <p:spPr>
          <a:xfrm>
            <a:off x="1199456" y="377189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err="1">
                <a:solidFill>
                  <a:schemeClr val="bg2"/>
                </a:solidFill>
              </a:rPr>
              <a:t>mobbingmops</a:t>
            </a:r>
            <a:endParaRPr lang="de-DE" sz="2400">
              <a:solidFill>
                <a:schemeClr val="bg2"/>
              </a:solidFill>
            </a:endParaRPr>
          </a:p>
        </p:txBody>
      </p:sp>
      <p:sp>
        <p:nvSpPr>
          <p:cNvPr id="21" name="Rechteck 20">
            <a:extLst>
              <a:ext uri="{FF2B5EF4-FFF2-40B4-BE49-F238E27FC236}">
                <a16:creationId xmlns:a16="http://schemas.microsoft.com/office/drawing/2014/main" id="{C9F0729F-34EF-46A2-992E-58782592CCCA}"/>
              </a:ext>
            </a:extLst>
          </p:cNvPr>
          <p:cNvSpPr/>
          <p:nvPr userDrawn="1"/>
        </p:nvSpPr>
        <p:spPr>
          <a:xfrm>
            <a:off x="1199456" y="2719122"/>
            <a:ext cx="2695538"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err="1">
                <a:solidFill>
                  <a:schemeClr val="bg2"/>
                </a:solidFill>
              </a:rPr>
              <a:t>socialwebmachtschule</a:t>
            </a:r>
            <a:endParaRPr lang="de-DE" sz="2000">
              <a:solidFill>
                <a:schemeClr val="bg2"/>
              </a:solidFill>
            </a:endParaRPr>
          </a:p>
        </p:txBody>
      </p:sp>
      <p:sp>
        <p:nvSpPr>
          <p:cNvPr id="22" name="Freeform 21">
            <a:extLst>
              <a:ext uri="{FF2B5EF4-FFF2-40B4-BE49-F238E27FC236}">
                <a16:creationId xmlns:a16="http://schemas.microsoft.com/office/drawing/2014/main" id="{F64A4459-325D-4FA2-A4DB-CFD81DBB7A1C}"/>
              </a:ext>
            </a:extLst>
          </p:cNvPr>
          <p:cNvSpPr>
            <a:spLocks/>
          </p:cNvSpPr>
          <p:nvPr userDrawn="1"/>
        </p:nvSpPr>
        <p:spPr bwMode="gray">
          <a:xfrm>
            <a:off x="550800" y="1577580"/>
            <a:ext cx="252582" cy="537865"/>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23" name="Rechteck 22">
            <a:extLst>
              <a:ext uri="{FF2B5EF4-FFF2-40B4-BE49-F238E27FC236}">
                <a16:creationId xmlns:a16="http://schemas.microsoft.com/office/drawing/2014/main" id="{0964D5E7-AA0C-4648-A8AD-48EC829DBBAA}"/>
              </a:ext>
            </a:extLst>
          </p:cNvPr>
          <p:cNvSpPr/>
          <p:nvPr userDrawn="1"/>
        </p:nvSpPr>
        <p:spPr>
          <a:xfrm>
            <a:off x="1199456" y="151390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Social Web macht Schule</a:t>
            </a:r>
          </a:p>
        </p:txBody>
      </p:sp>
      <p:sp>
        <p:nvSpPr>
          <p:cNvPr id="24" name="Freeform 36">
            <a:extLst>
              <a:ext uri="{FF2B5EF4-FFF2-40B4-BE49-F238E27FC236}">
                <a16:creationId xmlns:a16="http://schemas.microsoft.com/office/drawing/2014/main" id="{7FB4EEDD-2B55-4659-960C-D22273953BF9}"/>
              </a:ext>
            </a:extLst>
          </p:cNvPr>
          <p:cNvSpPr>
            <a:spLocks noEditPoints="1"/>
          </p:cNvSpPr>
          <p:nvPr userDrawn="1"/>
        </p:nvSpPr>
        <p:spPr bwMode="gray">
          <a:xfrm>
            <a:off x="550800" y="2808002"/>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Tree>
    <p:extLst>
      <p:ext uri="{BB962C8B-B14F-4D97-AF65-F5344CB8AC3E}">
        <p14:creationId xmlns:p14="http://schemas.microsoft.com/office/powerpoint/2010/main" val="43287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WmS_Blau_Tex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50467" y="2132856"/>
            <a:ext cx="9702000" cy="3960440"/>
          </a:xfrm>
          <a:prstGeom prst="rect">
            <a:avLst/>
          </a:prstGeom>
        </p:spPr>
        <p:txBody>
          <a:bodyPr lIns="0"/>
          <a:lstStyle>
            <a:lvl1pPr marL="0" indent="0">
              <a:lnSpc>
                <a:spcPct val="150000"/>
              </a:lnSpc>
              <a:buFont typeface="Arial" panose="020B0604020202020204" pitchFamily="34" charset="0"/>
              <a:buNone/>
              <a:defRPr sz="3200" b="1">
                <a:solidFill>
                  <a:schemeClr val="bg2"/>
                </a:solidFill>
              </a:defRPr>
            </a:lvl1pPr>
            <a:lvl2pPr marL="457200" indent="0">
              <a:buNone/>
              <a:defRPr sz="4800" baseline="0">
                <a:solidFill>
                  <a:schemeClr val="bg2"/>
                </a:solidFill>
              </a:defRPr>
            </a:lvl2pPr>
            <a:lvl3pPr marL="914400" indent="0">
              <a:buNone/>
              <a:defRPr sz="4800"/>
            </a:lvl3pPr>
            <a:lvl4pPr>
              <a:defRPr sz="4800"/>
            </a:lvl4pPr>
            <a:lvl5pPr>
              <a:defRPr sz="4800"/>
            </a:lvl5pPr>
          </a:lstStyle>
          <a:p>
            <a:pPr lvl="0"/>
            <a:r>
              <a:rPr lang="de-DE"/>
              <a:t>Text hinzufügen</a:t>
            </a:r>
          </a:p>
        </p:txBody>
      </p:sp>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Tree>
    <p:extLst>
      <p:ext uri="{BB962C8B-B14F-4D97-AF65-F5344CB8AC3E}">
        <p14:creationId xmlns:p14="http://schemas.microsoft.com/office/powerpoint/2010/main" val="14834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WmS_Blau_textzentrier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3140968"/>
            <a:ext cx="11137900" cy="3384376"/>
          </a:xfrm>
          <a:prstGeom prst="rect">
            <a:avLst/>
          </a:prstGeom>
        </p:spPr>
        <p:txBody>
          <a:bodyPr lIns="0"/>
          <a:lstStyle>
            <a:lvl1pPr algn="ctr">
              <a:buNone/>
              <a:defRPr sz="3200" b="1">
                <a:solidFill>
                  <a:schemeClr val="bg2"/>
                </a:solidFill>
              </a:defRPr>
            </a:lvl1pPr>
            <a:lvl2pPr>
              <a:defRPr sz="4800"/>
            </a:lvl2pPr>
            <a:lvl3pPr>
              <a:defRPr sz="4800"/>
            </a:lvl3pPr>
            <a:lvl4pPr>
              <a:defRPr sz="4800"/>
            </a:lvl4pPr>
            <a:lvl5pPr>
              <a:defRPr sz="4800"/>
            </a:lvl5pPr>
          </a:lstStyle>
          <a:p>
            <a:pPr lvl="0"/>
            <a:r>
              <a:rPr lang="de-DE"/>
              <a:t>Text hinzufügen</a:t>
            </a:r>
          </a:p>
        </p:txBody>
      </p:sp>
    </p:spTree>
    <p:extLst>
      <p:ext uri="{BB962C8B-B14F-4D97-AF65-F5344CB8AC3E}">
        <p14:creationId xmlns:p14="http://schemas.microsoft.com/office/powerpoint/2010/main" val="273421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WmS_Blau_Apps">
    <p:spTree>
      <p:nvGrpSpPr>
        <p:cNvPr id="1" name=""/>
        <p:cNvGrpSpPr/>
        <p:nvPr/>
      </p:nvGrpSpPr>
      <p:grpSpPr>
        <a:xfrm>
          <a:off x="0" y="0"/>
          <a:ext cx="0" cy="0"/>
          <a:chOff x="0" y="0"/>
          <a:chExt cx="0" cy="0"/>
        </a:xfrm>
      </p:grpSpPr>
      <p:sp>
        <p:nvSpPr>
          <p:cNvPr id="15" name="Bildplatzhalter 21"/>
          <p:cNvSpPr>
            <a:spLocks noGrp="1"/>
          </p:cNvSpPr>
          <p:nvPr>
            <p:ph type="pic" sz="quarter" idx="15"/>
          </p:nvPr>
        </p:nvSpPr>
        <p:spPr>
          <a:xfrm>
            <a:off x="7632171" y="1598644"/>
            <a:ext cx="3963252" cy="4710679"/>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19" name="Bildplatzhalter 21"/>
          <p:cNvSpPr>
            <a:spLocks noGrp="1"/>
          </p:cNvSpPr>
          <p:nvPr>
            <p:ph type="pic" sz="quarter" idx="17"/>
          </p:nvPr>
        </p:nvSpPr>
        <p:spPr>
          <a:xfrm>
            <a:off x="335360" y="2636912"/>
            <a:ext cx="2496277" cy="1872000"/>
          </a:xfrm>
          <a:prstGeom prst="rect">
            <a:avLst/>
          </a:prstGeom>
          <a:noFill/>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hasCustomPrompt="1"/>
          </p:nvPr>
        </p:nvSpPr>
        <p:spPr>
          <a:xfrm>
            <a:off x="527052" y="908724"/>
            <a:ext cx="8449269" cy="504055"/>
          </a:xfrm>
          <a:prstGeom prst="rect">
            <a:avLst/>
          </a:prstGeom>
        </p:spPr>
        <p:txBody>
          <a:bodyPr lIns="0" anchor="t"/>
          <a:lstStyle>
            <a:lvl1pPr>
              <a:lnSpc>
                <a:spcPts val="3200"/>
              </a:lnSpc>
              <a:defRPr sz="2800" baseline="0">
                <a:solidFill>
                  <a:schemeClr val="bg2"/>
                </a:solidFill>
              </a:defRPr>
            </a:lvl1pPr>
          </a:lstStyle>
          <a:p>
            <a:r>
              <a:rPr lang="de-DE"/>
              <a:t>Titel einfügen</a:t>
            </a:r>
          </a:p>
        </p:txBody>
      </p:sp>
      <p:sp>
        <p:nvSpPr>
          <p:cNvPr id="20" name="Bildplatzhalter 21"/>
          <p:cNvSpPr>
            <a:spLocks noGrp="1"/>
          </p:cNvSpPr>
          <p:nvPr>
            <p:ph type="pic" sz="quarter" idx="18"/>
          </p:nvPr>
        </p:nvSpPr>
        <p:spPr>
          <a:xfrm>
            <a:off x="3119672" y="1598644"/>
            <a:ext cx="3978099" cy="4728325"/>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Tree>
    <p:extLst>
      <p:ext uri="{BB962C8B-B14F-4D97-AF65-F5344CB8AC3E}">
        <p14:creationId xmlns:p14="http://schemas.microsoft.com/office/powerpoint/2010/main" val="333264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74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WmS_Blau_Titelfolie_1">
    <p:bg>
      <p:bgPr>
        <a:solidFill>
          <a:schemeClr val="tx1"/>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63848D0-D56E-4A56-A176-A29966EEB654}"/>
              </a:ext>
            </a:extLst>
          </p:cNvPr>
          <p:cNvGrpSpPr/>
          <p:nvPr userDrawn="1"/>
        </p:nvGrpSpPr>
        <p:grpSpPr>
          <a:xfrm>
            <a:off x="4114045" y="1196579"/>
            <a:ext cx="3963910" cy="4464843"/>
            <a:chOff x="2123728" y="1268413"/>
            <a:chExt cx="4769888" cy="5372675"/>
          </a:xfrm>
        </p:grpSpPr>
        <p:sp>
          <p:nvSpPr>
            <p:cNvPr id="8" name="Gleichschenkliges Dreieck 7">
              <a:extLst>
                <a:ext uri="{FF2B5EF4-FFF2-40B4-BE49-F238E27FC236}">
                  <a16:creationId xmlns:a16="http://schemas.microsoft.com/office/drawing/2014/main" id="{8B263E3D-3E79-49D7-80C6-BFE050E8F368}"/>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1" name="Ellipse 10">
              <a:extLst>
                <a:ext uri="{FF2B5EF4-FFF2-40B4-BE49-F238E27FC236}">
                  <a16:creationId xmlns:a16="http://schemas.microsoft.com/office/drawing/2014/main" id="{0837518D-15AE-4403-840C-845E3995C7E6}"/>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8" name="Textplatzhalter 16"/>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5"/>
                </a:solidFill>
              </a:defRPr>
            </a:lvl1pPr>
          </a:lstStyle>
          <a:p>
            <a:pPr lvl="0"/>
            <a:r>
              <a:rPr lang="de-DE"/>
              <a:t>Dankeschön hinzufügen</a:t>
            </a:r>
          </a:p>
        </p:txBody>
      </p:sp>
    </p:spTree>
    <p:extLst>
      <p:ext uri="{BB962C8B-B14F-4D97-AF65-F5344CB8AC3E}">
        <p14:creationId xmlns:p14="http://schemas.microsoft.com/office/powerpoint/2010/main" val="6535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r weiß">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038A24F-7ED2-42E6-9860-3A30749C619D}"/>
              </a:ext>
            </a:extLst>
          </p:cNvPr>
          <p:cNvSpPr>
            <a:spLocks noGrp="1"/>
          </p:cNvSpPr>
          <p:nvPr>
            <p:ph type="sldNum" sz="quarter" idx="12"/>
          </p:nvPr>
        </p:nvSpPr>
        <p:spPr/>
        <p:txBody>
          <a:bodyPr/>
          <a:lstStyle/>
          <a:p>
            <a:fld id="{A295CAF5-49C9-46FF-BDB7-E3E6528E2F55}" type="slidenum">
              <a:rPr lang="de-DE" smtClean="0"/>
              <a:pPr/>
              <a:t>‹Nr.›</a:t>
            </a:fld>
            <a:endParaRPr lang="de-DE"/>
          </a:p>
        </p:txBody>
      </p:sp>
    </p:spTree>
    <p:extLst>
      <p:ext uri="{BB962C8B-B14F-4D97-AF65-F5344CB8AC3E}">
        <p14:creationId xmlns:p14="http://schemas.microsoft.com/office/powerpoint/2010/main" val="415067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5.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atumsplatzhalter 3"/>
          <p:cNvSpPr>
            <a:spLocks noGrp="1"/>
          </p:cNvSpPr>
          <p:nvPr>
            <p:ph type="dt" sz="half" idx="2"/>
          </p:nvPr>
        </p:nvSpPr>
        <p:spPr>
          <a:xfrm>
            <a:off x="527052" y="6309321"/>
            <a:ext cx="1728523" cy="360040"/>
          </a:xfrm>
          <a:prstGeom prst="rect">
            <a:avLst/>
          </a:prstGeom>
        </p:spPr>
        <p:txBody>
          <a:bodyPr lIns="0"/>
          <a:lstStyle>
            <a:lvl1pPr>
              <a:defRPr sz="1400">
                <a:solidFill>
                  <a:schemeClr val="tx2"/>
                </a:solidFill>
              </a:defRPr>
            </a:lvl1pPr>
          </a:lstStyle>
          <a:p>
            <a:fld id="{397FD4DE-9888-4755-9599-89FDA0A235A1}" type="datetimeFigureOut">
              <a:rPr lang="de-DE" smtClean="0"/>
              <a:pPr/>
              <a:t>29.07.2025</a:t>
            </a:fld>
            <a:endParaRPr lang="de-DE"/>
          </a:p>
        </p:txBody>
      </p:sp>
      <p:sp>
        <p:nvSpPr>
          <p:cNvPr id="10" name="Fußzeilenplatzhalter 4"/>
          <p:cNvSpPr>
            <a:spLocks noGrp="1"/>
          </p:cNvSpPr>
          <p:nvPr>
            <p:ph type="ftr" sz="quarter" idx="3"/>
          </p:nvPr>
        </p:nvSpPr>
        <p:spPr>
          <a:xfrm>
            <a:off x="2235200" y="6309323"/>
            <a:ext cx="3860800" cy="365125"/>
          </a:xfrm>
          <a:prstGeom prst="rect">
            <a:avLst/>
          </a:prstGeom>
        </p:spPr>
        <p:txBody>
          <a:bodyPr/>
          <a:lstStyle>
            <a:lvl1pPr>
              <a:defRPr sz="1400">
                <a:solidFill>
                  <a:schemeClr val="tx2"/>
                </a:solidFill>
              </a:defRPr>
            </a:lvl1pPr>
          </a:lstStyle>
          <a:p>
            <a:r>
              <a:rPr lang="de-DE"/>
              <a:t>Social Web macht Schule</a:t>
            </a:r>
          </a:p>
        </p:txBody>
      </p:sp>
      <p:sp>
        <p:nvSpPr>
          <p:cNvPr id="13" name="Textfeld 12"/>
          <p:cNvSpPr txBox="1"/>
          <p:nvPr/>
        </p:nvSpPr>
        <p:spPr>
          <a:xfrm>
            <a:off x="527051" y="2708275"/>
            <a:ext cx="11137900" cy="3384550"/>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kumimoji="0" lang="de-DE" sz="4800" b="1" i="0" u="none" strike="noStrike" kern="1200" cap="none" spc="0" normalizeH="0" baseline="0" noProof="0">
              <a:ln>
                <a:noFill/>
              </a:ln>
              <a:solidFill>
                <a:schemeClr val="bg2"/>
              </a:solidFill>
              <a:effectLst/>
              <a:uLnTx/>
              <a:uFillTx/>
              <a:latin typeface="+mj-lt"/>
              <a:ea typeface="+mj-ea"/>
              <a:cs typeface="+mj-cs"/>
            </a:endParaRPr>
          </a:p>
        </p:txBody>
      </p:sp>
      <p:pic>
        <p:nvPicPr>
          <p:cNvPr id="6" name="Picture 2" descr="P:\000179_queo_GmbH_(interne_Projekte)\Social Web macht Schule\Entwicklung Markenidentität und Logo\work\140725_SWmS_Logo_farbig_negativ_RGB.png">
            <a:extLst>
              <a:ext uri="{FF2B5EF4-FFF2-40B4-BE49-F238E27FC236}">
                <a16:creationId xmlns:a16="http://schemas.microsoft.com/office/drawing/2014/main" id="{7A6C5F82-5266-4687-B150-DE9C973FA3E1}"/>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7"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3061758449"/>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14" r:id="rId3"/>
    <p:sldLayoutId id="2147483721" r:id="rId4"/>
    <p:sldLayoutId id="2147483722" r:id="rId5"/>
    <p:sldLayoutId id="2147483715" r:id="rId6"/>
    <p:sldLayoutId id="2147483723" r:id="rId7"/>
    <p:sldLayoutId id="2147483717" r:id="rId8"/>
    <p:sldLayoutId id="2147483740" r:id="rId9"/>
  </p:sldLayoutIdLst>
  <p:txStyles>
    <p:title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Datumsplatzhalter 3"/>
          <p:cNvSpPr>
            <a:spLocks noGrp="1"/>
          </p:cNvSpPr>
          <p:nvPr>
            <p:ph type="dt" sz="half" idx="2"/>
          </p:nvPr>
        </p:nvSpPr>
        <p:spPr>
          <a:xfrm>
            <a:off x="527052" y="6309321"/>
            <a:ext cx="1728523" cy="360040"/>
          </a:xfrm>
          <a:prstGeom prst="rect">
            <a:avLst/>
          </a:prstGeom>
        </p:spPr>
        <p:txBody>
          <a:bodyPr lIns="0"/>
          <a:lstStyle>
            <a:lvl1pPr>
              <a:defRPr sz="1400">
                <a:solidFill>
                  <a:schemeClr val="tx1"/>
                </a:solidFill>
              </a:defRPr>
            </a:lvl1pPr>
          </a:lstStyle>
          <a:p>
            <a:fld id="{397FD4DE-9888-4755-9599-89FDA0A235A1}" type="datetimeFigureOut">
              <a:rPr lang="de-DE" smtClean="0"/>
              <a:pPr/>
              <a:t>29.07.2025</a:t>
            </a:fld>
            <a:endParaRPr lang="de-DE"/>
          </a:p>
        </p:txBody>
      </p:sp>
      <p:sp>
        <p:nvSpPr>
          <p:cNvPr id="10" name="Fußzeilenplatzhalter 4"/>
          <p:cNvSpPr>
            <a:spLocks noGrp="1"/>
          </p:cNvSpPr>
          <p:nvPr>
            <p:ph type="ftr" sz="quarter" idx="3"/>
          </p:nvPr>
        </p:nvSpPr>
        <p:spPr>
          <a:xfrm>
            <a:off x="2235200" y="6309323"/>
            <a:ext cx="3860800" cy="365125"/>
          </a:xfrm>
          <a:prstGeom prst="rect">
            <a:avLst/>
          </a:prstGeom>
        </p:spPr>
        <p:txBody>
          <a:bodyPr/>
          <a:lstStyle>
            <a:lvl1pPr>
              <a:defRPr sz="1400">
                <a:solidFill>
                  <a:schemeClr val="tx1"/>
                </a:solidFill>
              </a:defRPr>
            </a:lvl1pPr>
          </a:lstStyle>
          <a:p>
            <a:r>
              <a:rPr lang="de-DE"/>
              <a:t>Social Web macht Schule</a:t>
            </a:r>
          </a:p>
        </p:txBody>
      </p:sp>
      <p:sp>
        <p:nvSpPr>
          <p:cNvPr id="11" name="Foliennummernplatzhalter 5"/>
          <p:cNvSpPr>
            <a:spLocks noGrp="1"/>
          </p:cNvSpPr>
          <p:nvPr>
            <p:ph type="sldNum" sz="quarter" idx="4"/>
          </p:nvPr>
        </p:nvSpPr>
        <p:spPr>
          <a:xfrm>
            <a:off x="8820151" y="6309323"/>
            <a:ext cx="2844800" cy="365125"/>
          </a:xfrm>
          <a:prstGeom prst="rect">
            <a:avLst/>
          </a:prstGeom>
        </p:spPr>
        <p:txBody>
          <a:bodyPr rIns="0"/>
          <a:lstStyle>
            <a:lvl1pPr algn="r">
              <a:defRPr sz="1400"/>
            </a:lvl1pPr>
          </a:lstStyle>
          <a:p>
            <a:fld id="{A295CAF5-49C9-46FF-BDB7-E3E6528E2F55}" type="slidenum">
              <a:rPr lang="de-DE" smtClean="0"/>
              <a:pPr/>
              <a:t>‹Nr.›</a:t>
            </a:fld>
            <a:endParaRPr lang="de-DE"/>
          </a:p>
        </p:txBody>
      </p:sp>
      <p:sp>
        <p:nvSpPr>
          <p:cNvPr id="13" name="Textfeld 12"/>
          <p:cNvSpPr txBox="1"/>
          <p:nvPr/>
        </p:nvSpPr>
        <p:spPr>
          <a:xfrm>
            <a:off x="527051" y="2708275"/>
            <a:ext cx="11137900" cy="3384550"/>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kumimoji="0" lang="de-DE" sz="4800" b="1" i="0" u="none" strike="noStrike" kern="1200" cap="none" spc="0" normalizeH="0" baseline="0" noProof="0">
              <a:ln>
                <a:noFill/>
              </a:ln>
              <a:solidFill>
                <a:schemeClr val="bg2"/>
              </a:solidFill>
              <a:effectLst/>
              <a:uLnTx/>
              <a:uFillTx/>
              <a:latin typeface="+mj-lt"/>
              <a:ea typeface="+mj-ea"/>
              <a:cs typeface="+mj-cs"/>
            </a:endParaRPr>
          </a:p>
        </p:txBody>
      </p:sp>
      <p:pic>
        <p:nvPicPr>
          <p:cNvPr id="7" name="Picture 2" descr="P:\000179_queo_GmbH_(interne_Projekte)\Social Web macht Schule\Entwicklung Markenidentität und Logo\work\140725_SWmS_Logo_farbig_RGB.png">
            <a:extLst>
              <a:ext uri="{FF2B5EF4-FFF2-40B4-BE49-F238E27FC236}">
                <a16:creationId xmlns:a16="http://schemas.microsoft.com/office/drawing/2014/main" id="{17CAC8FC-C1D0-4E01-B533-2A3FF4427D7C}"/>
              </a:ext>
            </a:extLst>
          </p:cNvPr>
          <p:cNvPicPr>
            <a:picLocks noChangeAspect="1" noChangeArrowheads="1"/>
          </p:cNvPicPr>
          <p:nvPr userDrawn="1"/>
        </p:nvPicPr>
        <p:blipFill>
          <a:blip r:embed="rId20" cstate="print"/>
          <a:srcRect/>
          <a:stretch>
            <a:fillRect/>
          </a:stretch>
        </p:blipFill>
        <p:spPr bwMode="auto">
          <a:xfrm>
            <a:off x="10226676" y="476250"/>
            <a:ext cx="1438275" cy="774700"/>
          </a:xfrm>
          <a:prstGeom prst="rect">
            <a:avLst/>
          </a:prstGeom>
          <a:noFill/>
        </p:spPr>
      </p:pic>
    </p:spTree>
    <p:extLst>
      <p:ext uri="{BB962C8B-B14F-4D97-AF65-F5344CB8AC3E}">
        <p14:creationId xmlns:p14="http://schemas.microsoft.com/office/powerpoint/2010/main" val="39047643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05"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24" r:id="rId15"/>
    <p:sldLayoutId id="2147483725" r:id="rId16"/>
    <p:sldLayoutId id="2147483726" r:id="rId17"/>
    <p:sldLayoutId id="2147483727" r:id="rId18"/>
  </p:sldLayoutIdLst>
  <p:txStyles>
    <p:title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atumsplatzhalter 3"/>
          <p:cNvSpPr>
            <a:spLocks noGrp="1"/>
          </p:cNvSpPr>
          <p:nvPr>
            <p:ph type="dt" sz="half" idx="2"/>
          </p:nvPr>
        </p:nvSpPr>
        <p:spPr>
          <a:xfrm>
            <a:off x="527052" y="6309321"/>
            <a:ext cx="1728523" cy="360040"/>
          </a:xfrm>
          <a:prstGeom prst="rect">
            <a:avLst/>
          </a:prstGeom>
        </p:spPr>
        <p:txBody>
          <a:bodyPr lIns="0"/>
          <a:lstStyle>
            <a:lvl1pPr>
              <a:defRPr sz="1400">
                <a:solidFill>
                  <a:schemeClr val="tx2"/>
                </a:solidFill>
              </a:defRPr>
            </a:lvl1pPr>
          </a:lstStyle>
          <a:p>
            <a:endParaRPr lang="de-DE"/>
          </a:p>
        </p:txBody>
      </p:sp>
      <p:sp>
        <p:nvSpPr>
          <p:cNvPr id="10" name="Fußzeilenplatzhalter 4"/>
          <p:cNvSpPr>
            <a:spLocks noGrp="1"/>
          </p:cNvSpPr>
          <p:nvPr>
            <p:ph type="ftr" sz="quarter" idx="3"/>
          </p:nvPr>
        </p:nvSpPr>
        <p:spPr>
          <a:xfrm>
            <a:off x="2235200" y="6309323"/>
            <a:ext cx="3860800" cy="365125"/>
          </a:xfrm>
          <a:prstGeom prst="rect">
            <a:avLst/>
          </a:prstGeom>
        </p:spPr>
        <p:txBody>
          <a:bodyPr/>
          <a:lstStyle>
            <a:lvl1pPr>
              <a:defRPr sz="1400">
                <a:solidFill>
                  <a:schemeClr val="tx2"/>
                </a:solidFill>
              </a:defRPr>
            </a:lvl1pPr>
          </a:lstStyle>
          <a:p>
            <a:endParaRPr lang="de-DE"/>
          </a:p>
        </p:txBody>
      </p:sp>
      <p:sp>
        <p:nvSpPr>
          <p:cNvPr id="13" name="Textfeld 12"/>
          <p:cNvSpPr txBox="1"/>
          <p:nvPr/>
        </p:nvSpPr>
        <p:spPr>
          <a:xfrm>
            <a:off x="527051" y="2708275"/>
            <a:ext cx="11137900" cy="3384550"/>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kumimoji="0" lang="de-DE" sz="4800" b="1" i="0" u="none" strike="noStrike" kern="1200" cap="none" spc="0" normalizeH="0" baseline="0" noProof="0">
              <a:ln>
                <a:noFill/>
              </a:ln>
              <a:solidFill>
                <a:schemeClr val="bg2"/>
              </a:solidFill>
              <a:effectLst/>
              <a:uLnTx/>
              <a:uFillTx/>
              <a:latin typeface="+mj-lt"/>
              <a:ea typeface="+mj-ea"/>
              <a:cs typeface="+mj-cs"/>
            </a:endParaRPr>
          </a:p>
        </p:txBody>
      </p:sp>
      <p:pic>
        <p:nvPicPr>
          <p:cNvPr id="6" name="Picture 2" descr="P:\000179_queo_GmbH_(interne_Projekte)\Social Web macht Schule\Entwicklung Markenidentität und Logo\work\140725_SWmS_Logo_farbig_negativ_RGB.png">
            <a:extLst>
              <a:ext uri="{FF2B5EF4-FFF2-40B4-BE49-F238E27FC236}">
                <a16:creationId xmlns:a16="http://schemas.microsoft.com/office/drawing/2014/main" id="{7A6C5F82-5266-4687-B150-DE9C973FA3E1}"/>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4" name="Textfeld 13">
            <a:extLst>
              <a:ext uri="{FF2B5EF4-FFF2-40B4-BE49-F238E27FC236}">
                <a16:creationId xmlns:a16="http://schemas.microsoft.com/office/drawing/2014/main" id="{09921792-2E51-477D-B13A-D5DC8454C2C7}"/>
              </a:ext>
            </a:extLst>
          </p:cNvPr>
          <p:cNvSpPr txBox="1"/>
          <p:nvPr userDrawn="1"/>
        </p:nvSpPr>
        <p:spPr>
          <a:xfrm>
            <a:off x="10512823" y="1555200"/>
            <a:ext cx="1152128"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FFFFFF"/>
                </a:solidFill>
                <a:effectLst/>
                <a:uLnTx/>
                <a:uFillTx/>
              </a:rPr>
              <a:t>Unterstützt von:</a:t>
            </a:r>
          </a:p>
        </p:txBody>
      </p:sp>
      <p:pic>
        <p:nvPicPr>
          <p:cNvPr id="16" name="Picture 2" descr="P:\000179_queo_GmbH_(interne_Projekte)\2018\P18-0344 Markenrollout_queo\Marken-Team\CD\Konzept\01_Logo\queo\queo_Logo_Status-queo_RGB_neg.png">
            <a:extLst>
              <a:ext uri="{FF2B5EF4-FFF2-40B4-BE49-F238E27FC236}">
                <a16:creationId xmlns:a16="http://schemas.microsoft.com/office/drawing/2014/main" id="{4751D9D8-DDB1-41E9-B897-DD85D272A092}"/>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670062" y="1958400"/>
            <a:ext cx="850873" cy="319484"/>
          </a:xfrm>
          <a:prstGeom prst="rect">
            <a:avLst/>
          </a:prstGeom>
          <a:noFill/>
          <a:extLst>
            <a:ext uri="{909E8E84-426E-40DD-AFC4-6F175D3DCCD1}">
              <a14:hiddenFill xmlns:a14="http://schemas.microsoft.com/office/drawing/2010/main">
                <a:solidFill>
                  <a:srgbClr val="FFFFFF"/>
                </a:solidFill>
              </a14:hiddenFill>
            </a:ext>
          </a:extLst>
        </p:spPr>
      </p:pic>
      <p:sp>
        <p:nvSpPr>
          <p:cNvPr id="17"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30617584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dt="0"/>
  <p:txStyles>
    <p:title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ideo" Target="https://www.youtube.com/embed/7n9iy5DwTm8?start=14&amp;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ideo" Target="https://www.youtube.com/embed/7n9iy5DwTm8?start=14&amp;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Clipart, Grafikdesign enthält.&#10;&#10;KI-generierte Inhalte können fehlerhaft sein.">
            <a:extLst>
              <a:ext uri="{FF2B5EF4-FFF2-40B4-BE49-F238E27FC236}">
                <a16:creationId xmlns:a16="http://schemas.microsoft.com/office/drawing/2014/main" id="{0E15ED8E-8C37-48C7-BB4B-F5F44CFDD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6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en 8" title="Demo in Dresden: Pegida vs. TV-Team | ZAPP | NDR">
            <a:hlinkClick r:id="" action="ppaction://media"/>
            <a:extLst>
              <a:ext uri="{FF2B5EF4-FFF2-40B4-BE49-F238E27FC236}">
                <a16:creationId xmlns:a16="http://schemas.microsoft.com/office/drawing/2014/main" id="{8E3839F5-D9E0-B807-A662-429162263210}"/>
              </a:ext>
            </a:extLst>
          </p:cNvPr>
          <p:cNvPicPr>
            <a:picLocks noRot="1" noChangeAspect="1"/>
          </p:cNvPicPr>
          <p:nvPr>
            <a:videoFile r:link="rId1"/>
          </p:nvPr>
        </p:nvPicPr>
        <p:blipFill>
          <a:blip r:embed="rId4"/>
          <a:stretch>
            <a:fillRect/>
          </a:stretch>
        </p:blipFill>
        <p:spPr>
          <a:xfrm>
            <a:off x="584200" y="381000"/>
            <a:ext cx="11188700" cy="6321616"/>
          </a:xfrm>
          <a:prstGeom prst="rect">
            <a:avLst/>
          </a:prstGeom>
        </p:spPr>
      </p:pic>
    </p:spTree>
    <p:extLst>
      <p:ext uri="{BB962C8B-B14F-4D97-AF65-F5344CB8AC3E}">
        <p14:creationId xmlns:p14="http://schemas.microsoft.com/office/powerpoint/2010/main" val="372236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2AD2BF9-2E40-4DB1-AA02-90E34A9A6E19}"/>
              </a:ext>
            </a:extLst>
          </p:cNvPr>
          <p:cNvSpPr txBox="1"/>
          <p:nvPr/>
        </p:nvSpPr>
        <p:spPr>
          <a:xfrm>
            <a:off x="5760000" y="3124199"/>
            <a:ext cx="5821200" cy="1461939"/>
          </a:xfrm>
          <a:prstGeom prst="rect">
            <a:avLst/>
          </a:prstGeom>
          <a:noFill/>
        </p:spPr>
        <p:txBody>
          <a:bodyPr wrap="square" lIns="0" tIns="0" rIns="0" bIns="0" rtlCol="0" anchor="t">
            <a:spAutoFit/>
          </a:bodyPr>
          <a:lstStyle/>
          <a:p>
            <a:pPr marR="0" lvl="0" algn="l" defTabSz="914400" rtl="0" eaLnBrk="1" fontAlgn="auto" latinLnBrk="0" hangingPunct="1">
              <a:lnSpc>
                <a:spcPct val="100000"/>
              </a:lnSpc>
              <a:spcBef>
                <a:spcPts val="0"/>
              </a:spcBef>
              <a:spcAft>
                <a:spcPts val="1800"/>
              </a:spcAft>
              <a:buClrTx/>
              <a:buSzTx/>
              <a:tabLst/>
              <a:defRPr/>
            </a:pPr>
            <a:r>
              <a:rPr lang="de-DE" sz="2800" kern="0" dirty="0">
                <a:solidFill>
                  <a:srgbClr val="35528C"/>
                </a:solidFill>
                <a:latin typeface="Calibri"/>
                <a:ea typeface="Source Sans Pro"/>
                <a:cs typeface="Source Sans Pro" charset="0"/>
              </a:rPr>
              <a:t>Haben die Reporterinnen und Reporter eine Straftat begangen?</a:t>
            </a:r>
            <a:endParaRPr lang="de-DE" sz="2800" kern="0" dirty="0">
              <a:solidFill>
                <a:srgbClr val="35528C"/>
              </a:solidFill>
              <a:latin typeface="Calibri"/>
              <a:ea typeface="Source Sans Pro" charset="0"/>
              <a:cs typeface="Source Sans Pro"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de-DE" sz="2400" i="0" u="none" strike="noStrike" kern="0" cap="none" spc="0" normalizeH="0" baseline="0" noProof="0" dirty="0">
              <a:ln>
                <a:noFill/>
              </a:ln>
              <a:solidFill>
                <a:srgbClr val="35528C"/>
              </a:solidFill>
              <a:effectLst/>
              <a:uLnTx/>
              <a:uFillTx/>
              <a:latin typeface="Calibri"/>
              <a:ea typeface="Source Sans Pro" charset="0"/>
              <a:cs typeface="Source Sans Pro" charset="0"/>
            </a:endParaRPr>
          </a:p>
        </p:txBody>
      </p:sp>
      <p:sp>
        <p:nvSpPr>
          <p:cNvPr id="5" name="Textfeld 4">
            <a:extLst>
              <a:ext uri="{FF2B5EF4-FFF2-40B4-BE49-F238E27FC236}">
                <a16:creationId xmlns:a16="http://schemas.microsoft.com/office/drawing/2014/main" id="{DA5ABED7-53CA-4700-ACC3-C2EB2424ED05}"/>
              </a:ext>
            </a:extLst>
          </p:cNvPr>
          <p:cNvSpPr txBox="1"/>
          <p:nvPr/>
        </p:nvSpPr>
        <p:spPr>
          <a:xfrm>
            <a:off x="5760000" y="1620000"/>
            <a:ext cx="6341480" cy="55399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a:solidFill>
                  <a:srgbClr val="35528C"/>
                </a:solidFill>
                <a:latin typeface="Calibri"/>
                <a:ea typeface="Lato" charset="0"/>
                <a:cs typeface="Lato" charset="0"/>
              </a:rPr>
              <a:t>Fallbeispiel: „Ins Gesicht gefilmt“</a:t>
            </a:r>
            <a:endParaRPr kumimoji="0" lang="de-DE" sz="3600" b="1" i="0" u="none" strike="noStrike" kern="0" cap="none" spc="0" normalizeH="0" baseline="0" noProof="0" dirty="0">
              <a:ln>
                <a:noFill/>
              </a:ln>
              <a:solidFill>
                <a:srgbClr val="35528C"/>
              </a:solidFill>
              <a:effectLst/>
              <a:uLnTx/>
              <a:uFillTx/>
              <a:latin typeface="Calibri"/>
              <a:ea typeface="Lato" charset="0"/>
              <a:cs typeface="Lato" charset="0"/>
            </a:endParaRPr>
          </a:p>
        </p:txBody>
      </p:sp>
      <p:pic>
        <p:nvPicPr>
          <p:cNvPr id="15" name="Bildplatzhalter 14" descr="Ein Bild, das Kleidung, Kopfbedeckung, Kappe, Modeaccessoire enthält.&#10;&#10;KI-generierte Inhalte können fehlerhaft sein.">
            <a:extLst>
              <a:ext uri="{FF2B5EF4-FFF2-40B4-BE49-F238E27FC236}">
                <a16:creationId xmlns:a16="http://schemas.microsoft.com/office/drawing/2014/main" id="{FAD40977-E2E4-1341-CCE7-665B818DCCF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68666" b="-68666"/>
          <a:stretch/>
        </p:blipFill>
        <p:spPr/>
      </p:pic>
    </p:spTree>
    <p:extLst>
      <p:ext uri="{BB962C8B-B14F-4D97-AF65-F5344CB8AC3E}">
        <p14:creationId xmlns:p14="http://schemas.microsoft.com/office/powerpoint/2010/main" val="400439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en 8" title="Demo in Dresden: Pegida vs. TV-Team | ZAPP | NDR">
            <a:hlinkClick r:id="" action="ppaction://media"/>
            <a:extLst>
              <a:ext uri="{FF2B5EF4-FFF2-40B4-BE49-F238E27FC236}">
                <a16:creationId xmlns:a16="http://schemas.microsoft.com/office/drawing/2014/main" id="{8E3839F5-D9E0-B807-A662-429162263210}"/>
              </a:ext>
            </a:extLst>
          </p:cNvPr>
          <p:cNvPicPr>
            <a:picLocks noRot="1" noChangeAspect="1"/>
          </p:cNvPicPr>
          <p:nvPr>
            <a:videoFile r:link="rId1"/>
          </p:nvPr>
        </p:nvPicPr>
        <p:blipFill>
          <a:blip r:embed="rId4"/>
          <a:stretch>
            <a:fillRect/>
          </a:stretch>
        </p:blipFill>
        <p:spPr>
          <a:xfrm>
            <a:off x="584200" y="381000"/>
            <a:ext cx="11188700" cy="6321616"/>
          </a:xfrm>
          <a:prstGeom prst="rect">
            <a:avLst/>
          </a:prstGeom>
        </p:spPr>
      </p:pic>
    </p:spTree>
    <p:extLst>
      <p:ext uri="{BB962C8B-B14F-4D97-AF65-F5344CB8AC3E}">
        <p14:creationId xmlns:p14="http://schemas.microsoft.com/office/powerpoint/2010/main" val="6384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extLst>
              <a:ext uri="{FF2B5EF4-FFF2-40B4-BE49-F238E27FC236}">
                <a16:creationId xmlns:a16="http://schemas.microsoft.com/office/drawing/2014/main" id="{FCCEA7EC-7E2E-B143-9313-05C296825EE6}"/>
              </a:ext>
            </a:extLst>
          </p:cNvPr>
          <p:cNvSpPr/>
          <p:nvPr/>
        </p:nvSpPr>
        <p:spPr>
          <a:xfrm>
            <a:off x="1102671" y="1463268"/>
            <a:ext cx="10160000" cy="1364228"/>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CFBE0489-2D01-6A38-DC25-D23C608409AA}"/>
              </a:ext>
            </a:extLst>
          </p:cNvPr>
          <p:cNvSpPr txBox="1"/>
          <p:nvPr/>
        </p:nvSpPr>
        <p:spPr>
          <a:xfrm>
            <a:off x="0" y="476631"/>
            <a:ext cx="205850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rPr>
              <a:t>Quellenschutz</a:t>
            </a:r>
          </a:p>
        </p:txBody>
      </p:sp>
      <p:sp>
        <p:nvSpPr>
          <p:cNvPr id="2" name="Rechteck 1">
            <a:extLst>
              <a:ext uri="{FF2B5EF4-FFF2-40B4-BE49-F238E27FC236}">
                <a16:creationId xmlns:a16="http://schemas.microsoft.com/office/drawing/2014/main" id="{85C0F685-9D92-E890-7310-0F103568E5D1}"/>
              </a:ext>
            </a:extLst>
          </p:cNvPr>
          <p:cNvSpPr/>
          <p:nvPr/>
        </p:nvSpPr>
        <p:spPr>
          <a:xfrm>
            <a:off x="2651792" y="937382"/>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6F1D5E82-E22A-B87C-9416-816B1D00E4E5}"/>
              </a:ext>
            </a:extLst>
          </p:cNvPr>
          <p:cNvSpPr/>
          <p:nvPr/>
        </p:nvSpPr>
        <p:spPr>
          <a:xfrm>
            <a:off x="8826225" y="6272245"/>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535BB34D-1987-A299-D047-DC6B5E59E8AF}"/>
              </a:ext>
            </a:extLst>
          </p:cNvPr>
          <p:cNvSpPr txBox="1"/>
          <p:nvPr/>
        </p:nvSpPr>
        <p:spPr>
          <a:xfrm>
            <a:off x="1256192" y="1463268"/>
            <a:ext cx="10935808" cy="135421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400" b="1" kern="0" dirty="0">
                <a:solidFill>
                  <a:srgbClr val="35528C"/>
                </a:solidFill>
                <a:latin typeface="Calibri"/>
                <a:ea typeface="Lato" charset="0"/>
                <a:cs typeface="Lato" charset="0"/>
              </a:rPr>
              <a:t>Journalisten/ Journalistinnen haben besondere Rechte</a:t>
            </a:r>
          </a:p>
        </p:txBody>
      </p:sp>
      <p:sp>
        <p:nvSpPr>
          <p:cNvPr id="13" name="Textfeld 12">
            <a:extLst>
              <a:ext uri="{FF2B5EF4-FFF2-40B4-BE49-F238E27FC236}">
                <a16:creationId xmlns:a16="http://schemas.microsoft.com/office/drawing/2014/main" id="{894E9FA1-12E5-4C09-B511-564A60DACCCB}"/>
              </a:ext>
            </a:extLst>
          </p:cNvPr>
          <p:cNvSpPr txBox="1"/>
          <p:nvPr/>
        </p:nvSpPr>
        <p:spPr>
          <a:xfrm>
            <a:off x="706813" y="2966887"/>
            <a:ext cx="10951716" cy="49244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kern="0" dirty="0">
                <a:solidFill>
                  <a:srgbClr val="35528C"/>
                </a:solidFill>
                <a:latin typeface="Calibri"/>
                <a:ea typeface="Lato" charset="0"/>
                <a:cs typeface="Lato" charset="0"/>
              </a:rPr>
              <a:t>Müssen sich an „Recht am eigenen Bild“ (§22 KunstUrhG) halten</a:t>
            </a:r>
          </a:p>
        </p:txBody>
      </p:sp>
      <p:sp>
        <p:nvSpPr>
          <p:cNvPr id="15" name="Textfeld 14">
            <a:extLst>
              <a:ext uri="{FF2B5EF4-FFF2-40B4-BE49-F238E27FC236}">
                <a16:creationId xmlns:a16="http://schemas.microsoft.com/office/drawing/2014/main" id="{333EFDD6-B0A0-D23E-CA84-04B94390611B}"/>
              </a:ext>
            </a:extLst>
          </p:cNvPr>
          <p:cNvSpPr txBox="1"/>
          <p:nvPr/>
        </p:nvSpPr>
        <p:spPr>
          <a:xfrm>
            <a:off x="2087689" y="4436686"/>
            <a:ext cx="8016618" cy="49244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kern="0" dirty="0">
                <a:solidFill>
                  <a:srgbClr val="35528C"/>
                </a:solidFill>
                <a:latin typeface="Calibri"/>
                <a:ea typeface="Lato" charset="0"/>
                <a:cs typeface="Lato" charset="0"/>
              </a:rPr>
              <a:t>In §23 KunstUrhG werden Ausnahmen geregelt</a:t>
            </a:r>
          </a:p>
        </p:txBody>
      </p:sp>
      <p:sp>
        <p:nvSpPr>
          <p:cNvPr id="16" name="Textfeld 15">
            <a:extLst>
              <a:ext uri="{FF2B5EF4-FFF2-40B4-BE49-F238E27FC236}">
                <a16:creationId xmlns:a16="http://schemas.microsoft.com/office/drawing/2014/main" id="{ADF2BC80-3BEF-E59A-75A4-6F9CAD922A8F}"/>
              </a:ext>
            </a:extLst>
          </p:cNvPr>
          <p:cNvSpPr txBox="1"/>
          <p:nvPr/>
        </p:nvSpPr>
        <p:spPr>
          <a:xfrm>
            <a:off x="5470827" y="3620187"/>
            <a:ext cx="1250342" cy="67710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400" b="1" kern="0" dirty="0">
                <a:solidFill>
                  <a:srgbClr val="FF0000"/>
                </a:solidFill>
                <a:latin typeface="Calibri"/>
                <a:ea typeface="Lato" charset="0"/>
                <a:cs typeface="Lato" charset="0"/>
              </a:rPr>
              <a:t>ABER</a:t>
            </a:r>
          </a:p>
        </p:txBody>
      </p:sp>
      <p:sp>
        <p:nvSpPr>
          <p:cNvPr id="17" name="Textfeld 16">
            <a:extLst>
              <a:ext uri="{FF2B5EF4-FFF2-40B4-BE49-F238E27FC236}">
                <a16:creationId xmlns:a16="http://schemas.microsoft.com/office/drawing/2014/main" id="{7036ABB5-58A4-F519-1788-D428F8CF6B6A}"/>
              </a:ext>
            </a:extLst>
          </p:cNvPr>
          <p:cNvSpPr txBox="1"/>
          <p:nvPr/>
        </p:nvSpPr>
        <p:spPr>
          <a:xfrm>
            <a:off x="1695755" y="5336830"/>
            <a:ext cx="8592096" cy="49244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kern="0" dirty="0">
                <a:solidFill>
                  <a:srgbClr val="35528C"/>
                </a:solidFill>
                <a:latin typeface="Calibri"/>
                <a:ea typeface="Lato" charset="0"/>
                <a:cs typeface="Lato" charset="0"/>
              </a:rPr>
              <a:t>„Zeugnisverweigerungsrecht“ in §53 StPO geregelt</a:t>
            </a:r>
          </a:p>
        </p:txBody>
      </p:sp>
    </p:spTree>
    <p:extLst>
      <p:ext uri="{BB962C8B-B14F-4D97-AF65-F5344CB8AC3E}">
        <p14:creationId xmlns:p14="http://schemas.microsoft.com/office/powerpoint/2010/main" val="11367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C0F685-9D92-E890-7310-0F103568E5D1}"/>
              </a:ext>
            </a:extLst>
          </p:cNvPr>
          <p:cNvSpPr/>
          <p:nvPr/>
        </p:nvSpPr>
        <p:spPr>
          <a:xfrm>
            <a:off x="2651792" y="937382"/>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6F1D5E82-E22A-B87C-9416-816B1D00E4E5}"/>
              </a:ext>
            </a:extLst>
          </p:cNvPr>
          <p:cNvSpPr/>
          <p:nvPr/>
        </p:nvSpPr>
        <p:spPr>
          <a:xfrm>
            <a:off x="8826225" y="6272245"/>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93FA9E1A-3F85-A169-B333-2969CA8230FF}"/>
              </a:ext>
            </a:extLst>
          </p:cNvPr>
          <p:cNvGrpSpPr/>
          <p:nvPr/>
        </p:nvGrpSpPr>
        <p:grpSpPr>
          <a:xfrm>
            <a:off x="438480" y="303882"/>
            <a:ext cx="4838700" cy="1015663"/>
            <a:chOff x="2794000" y="1463268"/>
            <a:chExt cx="4838700" cy="1015663"/>
          </a:xfrm>
        </p:grpSpPr>
        <p:sp>
          <p:nvSpPr>
            <p:cNvPr id="14" name="Rechteck: abgerundete Ecken 13">
              <a:extLst>
                <a:ext uri="{FF2B5EF4-FFF2-40B4-BE49-F238E27FC236}">
                  <a16:creationId xmlns:a16="http://schemas.microsoft.com/office/drawing/2014/main" id="{FCCEA7EC-7E2E-B143-9313-05C296825EE6}"/>
                </a:ext>
              </a:extLst>
            </p:cNvPr>
            <p:cNvSpPr/>
            <p:nvPr/>
          </p:nvSpPr>
          <p:spPr>
            <a:xfrm>
              <a:off x="2794000" y="1562100"/>
              <a:ext cx="4838700"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535BB34D-1987-A299-D047-DC6B5E59E8AF}"/>
                </a:ext>
              </a:extLst>
            </p:cNvPr>
            <p:cNvSpPr txBox="1"/>
            <p:nvPr/>
          </p:nvSpPr>
          <p:spPr>
            <a:xfrm>
              <a:off x="3008783" y="1463268"/>
              <a:ext cx="4521194" cy="1015663"/>
            </a:xfrm>
            <a:prstGeom prst="rect">
              <a:avLst/>
            </a:prstGeom>
            <a:noFill/>
            <a:ln>
              <a:noFill/>
            </a:ln>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6600" b="1" kern="0" dirty="0">
                  <a:solidFill>
                    <a:schemeClr val="bg2"/>
                  </a:solidFill>
                  <a:latin typeface="Calibri"/>
                  <a:ea typeface="Lato" charset="0"/>
                  <a:cs typeface="Lato" charset="0"/>
                </a:rPr>
                <a:t>Pressekodex</a:t>
              </a:r>
            </a:p>
          </p:txBody>
        </p:sp>
      </p:grpSp>
      <p:sp>
        <p:nvSpPr>
          <p:cNvPr id="8" name="Textfeld 7">
            <a:extLst>
              <a:ext uri="{FF2B5EF4-FFF2-40B4-BE49-F238E27FC236}">
                <a16:creationId xmlns:a16="http://schemas.microsoft.com/office/drawing/2014/main" id="{96352FF7-B193-961C-5187-AFC45EFF0DDC}"/>
              </a:ext>
            </a:extLst>
          </p:cNvPr>
          <p:cNvSpPr txBox="1"/>
          <p:nvPr/>
        </p:nvSpPr>
        <p:spPr>
          <a:xfrm>
            <a:off x="921947" y="1527859"/>
            <a:ext cx="9980106" cy="86177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1" i="1" kern="0" dirty="0">
                <a:solidFill>
                  <a:srgbClr val="35528C"/>
                </a:solidFill>
                <a:latin typeface="Calibri"/>
                <a:ea typeface="Lato" charset="0"/>
                <a:cs typeface="Lato" charset="0"/>
              </a:rPr>
              <a:t>Ein Regelwerk für Journalistinnen und Journalisten – damit Nachrichten ehrlich, fair und verständlich sind.</a:t>
            </a:r>
          </a:p>
        </p:txBody>
      </p:sp>
      <p:sp>
        <p:nvSpPr>
          <p:cNvPr id="15" name="Rechteck: abgerundete Ecken 14">
            <a:extLst>
              <a:ext uri="{FF2B5EF4-FFF2-40B4-BE49-F238E27FC236}">
                <a16:creationId xmlns:a16="http://schemas.microsoft.com/office/drawing/2014/main" id="{1C46B74D-D817-7273-BAF1-BB994D3EF26F}"/>
              </a:ext>
            </a:extLst>
          </p:cNvPr>
          <p:cNvSpPr/>
          <p:nvPr/>
        </p:nvSpPr>
        <p:spPr>
          <a:xfrm>
            <a:off x="1238488" y="2687147"/>
            <a:ext cx="9827079"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Wahrheit und Fakten</a:t>
            </a:r>
          </a:p>
        </p:txBody>
      </p:sp>
      <p:sp>
        <p:nvSpPr>
          <p:cNvPr id="19" name="Rechteck: abgerundete Ecken 18">
            <a:extLst>
              <a:ext uri="{FF2B5EF4-FFF2-40B4-BE49-F238E27FC236}">
                <a16:creationId xmlns:a16="http://schemas.microsoft.com/office/drawing/2014/main" id="{47CC67B8-4B97-007D-3CED-C991EEB7EAF4}"/>
              </a:ext>
            </a:extLst>
          </p:cNvPr>
          <p:cNvSpPr/>
          <p:nvPr/>
        </p:nvSpPr>
        <p:spPr>
          <a:xfrm>
            <a:off x="1238488" y="3631551"/>
            <a:ext cx="9827079"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Privatsphäre und Quellen schützen</a:t>
            </a:r>
          </a:p>
        </p:txBody>
      </p:sp>
      <p:sp>
        <p:nvSpPr>
          <p:cNvPr id="20" name="Rechteck: abgerundete Ecken 19">
            <a:extLst>
              <a:ext uri="{FF2B5EF4-FFF2-40B4-BE49-F238E27FC236}">
                <a16:creationId xmlns:a16="http://schemas.microsoft.com/office/drawing/2014/main" id="{7EB80042-68AB-0448-507A-3FE06856A944}"/>
              </a:ext>
            </a:extLst>
          </p:cNvPr>
          <p:cNvSpPr/>
          <p:nvPr/>
        </p:nvSpPr>
        <p:spPr>
          <a:xfrm>
            <a:off x="1238488" y="4587385"/>
            <a:ext cx="9827079"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Keine Diskriminierung</a:t>
            </a:r>
          </a:p>
        </p:txBody>
      </p:sp>
      <p:sp>
        <p:nvSpPr>
          <p:cNvPr id="21" name="Rechteck: abgerundete Ecken 20">
            <a:extLst>
              <a:ext uri="{FF2B5EF4-FFF2-40B4-BE49-F238E27FC236}">
                <a16:creationId xmlns:a16="http://schemas.microsoft.com/office/drawing/2014/main" id="{201AFF97-5DED-5415-874D-0A9C06E7DC56}"/>
              </a:ext>
            </a:extLst>
          </p:cNvPr>
          <p:cNvSpPr/>
          <p:nvPr/>
        </p:nvSpPr>
        <p:spPr>
          <a:xfrm>
            <a:off x="1238488" y="5543219"/>
            <a:ext cx="9827079"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Werbung und Journalismus trennen</a:t>
            </a:r>
          </a:p>
        </p:txBody>
      </p:sp>
      <p:sp>
        <p:nvSpPr>
          <p:cNvPr id="22" name="Rechteck: abgerundete Ecken 21">
            <a:extLst>
              <a:ext uri="{FF2B5EF4-FFF2-40B4-BE49-F238E27FC236}">
                <a16:creationId xmlns:a16="http://schemas.microsoft.com/office/drawing/2014/main" id="{8E4A7F54-A4FF-9B34-BFEE-53DD2F74AA35}"/>
              </a:ext>
            </a:extLst>
          </p:cNvPr>
          <p:cNvSpPr/>
          <p:nvPr/>
        </p:nvSpPr>
        <p:spPr>
          <a:xfrm>
            <a:off x="438480" y="2675065"/>
            <a:ext cx="952262"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64F480A-8F50-89E1-9017-6CC482877E37}"/>
              </a:ext>
            </a:extLst>
          </p:cNvPr>
          <p:cNvSpPr/>
          <p:nvPr/>
        </p:nvSpPr>
        <p:spPr>
          <a:xfrm>
            <a:off x="438480" y="3619469"/>
            <a:ext cx="952262"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AFE0F58F-47E6-ADC9-3517-27435018BF86}"/>
              </a:ext>
            </a:extLst>
          </p:cNvPr>
          <p:cNvSpPr/>
          <p:nvPr/>
        </p:nvSpPr>
        <p:spPr>
          <a:xfrm>
            <a:off x="438480" y="4587385"/>
            <a:ext cx="952262"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abgerundete Ecken 24">
            <a:extLst>
              <a:ext uri="{FF2B5EF4-FFF2-40B4-BE49-F238E27FC236}">
                <a16:creationId xmlns:a16="http://schemas.microsoft.com/office/drawing/2014/main" id="{69452B0D-B3C1-5EF2-81EE-81C9E259430C}"/>
              </a:ext>
            </a:extLst>
          </p:cNvPr>
          <p:cNvSpPr/>
          <p:nvPr/>
        </p:nvSpPr>
        <p:spPr>
          <a:xfrm>
            <a:off x="445816" y="5543218"/>
            <a:ext cx="952262"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descr="Ein Bild, das Logo, Symbol, Schrift, Grafiken enthält.&#10;&#10;KI-generierte Inhalte können fehlerhaft sein.">
            <a:extLst>
              <a:ext uri="{FF2B5EF4-FFF2-40B4-BE49-F238E27FC236}">
                <a16:creationId xmlns:a16="http://schemas.microsoft.com/office/drawing/2014/main" id="{C7F7F71B-FA04-E0EE-ED90-F441C3BCB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47" y="2828101"/>
            <a:ext cx="634921" cy="634921"/>
          </a:xfrm>
          <a:prstGeom prst="rect">
            <a:avLst/>
          </a:prstGeom>
        </p:spPr>
      </p:pic>
      <p:pic>
        <p:nvPicPr>
          <p:cNvPr id="35" name="Grafik 34" descr="Ein Bild, das weiß, Design enthält.&#10;&#10;KI-generierte Inhalte können fehlerhaft sein.">
            <a:extLst>
              <a:ext uri="{FF2B5EF4-FFF2-40B4-BE49-F238E27FC236}">
                <a16:creationId xmlns:a16="http://schemas.microsoft.com/office/drawing/2014/main" id="{B10013D2-3683-5329-362A-0397DB683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486" y="3752959"/>
            <a:ext cx="634921" cy="634921"/>
          </a:xfrm>
          <a:prstGeom prst="rect">
            <a:avLst/>
          </a:prstGeom>
        </p:spPr>
      </p:pic>
      <p:pic>
        <p:nvPicPr>
          <p:cNvPr id="37" name="Grafik 36" descr="Ein Bild, das Symbol, Schrift, Text, weiß enthält.&#10;&#10;KI-generierte Inhalte können fehlerhaft sein.">
            <a:extLst>
              <a:ext uri="{FF2B5EF4-FFF2-40B4-BE49-F238E27FC236}">
                <a16:creationId xmlns:a16="http://schemas.microsoft.com/office/drawing/2014/main" id="{26107142-DC89-5BFB-C175-E4D8099AA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67" y="4728339"/>
            <a:ext cx="634921" cy="634921"/>
          </a:xfrm>
          <a:prstGeom prst="rect">
            <a:avLst/>
          </a:prstGeom>
        </p:spPr>
      </p:pic>
      <p:pic>
        <p:nvPicPr>
          <p:cNvPr id="39" name="Grafik 38" descr="Ein Bild, das Symbol enthält.&#10;&#10;KI-generierte Inhalte können fehlerhaft sein.">
            <a:extLst>
              <a:ext uri="{FF2B5EF4-FFF2-40B4-BE49-F238E27FC236}">
                <a16:creationId xmlns:a16="http://schemas.microsoft.com/office/drawing/2014/main" id="{FF19F5AD-F030-FE8C-92B1-6AD162F18E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07" y="5676708"/>
            <a:ext cx="634921" cy="634921"/>
          </a:xfrm>
          <a:prstGeom prst="rect">
            <a:avLst/>
          </a:prstGeom>
        </p:spPr>
      </p:pic>
    </p:spTree>
    <p:extLst>
      <p:ext uri="{BB962C8B-B14F-4D97-AF65-F5344CB8AC3E}">
        <p14:creationId xmlns:p14="http://schemas.microsoft.com/office/powerpoint/2010/main" val="3694942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6739024" cy="525886"/>
          </a:xfrm>
          <a:prstGeom prst="rect">
            <a:avLst/>
          </a:prstGeom>
          <a:solidFill>
            <a:schemeClr val="bg1"/>
          </a:solidFill>
          <a:effectLst>
            <a:outerShdw blurRad="50800" dist="38100" dir="2700000" algn="tl" rotWithShape="0">
              <a:prstClr val="black">
                <a:alpha val="40000"/>
              </a:prstClr>
            </a:outerShdw>
          </a:effectLst>
        </p:spPr>
        <p:txBody>
          <a:bodyPr wrap="squar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rPr>
              <a:t>Quellenschutz: Was darf man im Journalismus, was nicht?</a:t>
            </a:r>
          </a:p>
        </p:txBody>
      </p:sp>
      <p:sp>
        <p:nvSpPr>
          <p:cNvPr id="2" name="Rechteck 1">
            <a:extLst>
              <a:ext uri="{FF2B5EF4-FFF2-40B4-BE49-F238E27FC236}">
                <a16:creationId xmlns:a16="http://schemas.microsoft.com/office/drawing/2014/main" id="{B38EEEE0-B49A-011E-3472-B4E195D53E56}"/>
              </a:ext>
            </a:extLst>
          </p:cNvPr>
          <p:cNvSpPr/>
          <p:nvPr/>
        </p:nvSpPr>
        <p:spPr>
          <a:xfrm>
            <a:off x="2279738" y="1253485"/>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40BBFD7-DF95-B64F-43F8-89212F8315C7}"/>
              </a:ext>
            </a:extLst>
          </p:cNvPr>
          <p:cNvSpPr txBox="1"/>
          <p:nvPr/>
        </p:nvSpPr>
        <p:spPr>
          <a:xfrm>
            <a:off x="647700" y="1502372"/>
            <a:ext cx="6739024" cy="55399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a:solidFill>
                  <a:srgbClr val="35528C"/>
                </a:solidFill>
                <a:latin typeface="Calibri"/>
                <a:ea typeface="Lato" charset="0"/>
                <a:cs typeface="Lato" charset="0"/>
              </a:rPr>
              <a:t>Aufgabe (in 2er oder 3er Gruppen):</a:t>
            </a:r>
            <a:endParaRPr kumimoji="0" lang="de-DE" sz="3600" b="1" i="0" u="none" strike="noStrike" kern="0" cap="none" spc="0" normalizeH="0" baseline="0" noProof="0" dirty="0">
              <a:ln>
                <a:noFill/>
              </a:ln>
              <a:solidFill>
                <a:srgbClr val="35528C"/>
              </a:solidFill>
              <a:effectLst/>
              <a:uLnTx/>
              <a:uFillTx/>
              <a:latin typeface="Calibri"/>
              <a:ea typeface="Lato" charset="0"/>
              <a:cs typeface="Lato" charset="0"/>
            </a:endParaRPr>
          </a:p>
        </p:txBody>
      </p:sp>
      <p:sp>
        <p:nvSpPr>
          <p:cNvPr id="6" name="Textfeld 5">
            <a:extLst>
              <a:ext uri="{FF2B5EF4-FFF2-40B4-BE49-F238E27FC236}">
                <a16:creationId xmlns:a16="http://schemas.microsoft.com/office/drawing/2014/main" id="{D1E18818-02B5-A17B-9821-E76B04CA480C}"/>
              </a:ext>
            </a:extLst>
          </p:cNvPr>
          <p:cNvSpPr txBox="1"/>
          <p:nvPr/>
        </p:nvSpPr>
        <p:spPr>
          <a:xfrm>
            <a:off x="647700" y="2305257"/>
            <a:ext cx="9372600" cy="7125027"/>
          </a:xfrm>
          <a:prstGeom prst="rect">
            <a:avLst/>
          </a:prstGeom>
          <a:noFill/>
        </p:spPr>
        <p:txBody>
          <a:bodyPr wrap="square" lIns="0" tIns="0" rIns="0" bIns="0" rtlCol="0" anchor="t">
            <a:spAutoFit/>
          </a:bodyPr>
          <a:lstStyle/>
          <a:p>
            <a:pPr marL="514350" marR="0" lvl="0" indent="-514350" algn="l" defTabSz="914400" rtl="0" eaLnBrk="1" fontAlgn="auto" latinLnBrk="0" hangingPunct="1">
              <a:lnSpc>
                <a:spcPct val="100000"/>
              </a:lnSpc>
              <a:spcBef>
                <a:spcPts val="0"/>
              </a:spcBef>
              <a:spcAft>
                <a:spcPts val="1800"/>
              </a:spcAft>
              <a:buClrTx/>
              <a:buSzTx/>
              <a:buAutoNum type="arabicPeriod"/>
              <a:tabLst/>
              <a:defRPr/>
            </a:pPr>
            <a:r>
              <a:rPr lang="de-DE" sz="2800" kern="0" dirty="0">
                <a:solidFill>
                  <a:srgbClr val="35528C"/>
                </a:solidFill>
                <a:latin typeface="Calibri"/>
                <a:ea typeface="Source Sans Pro"/>
                <a:cs typeface="Source Sans Pro" charset="0"/>
              </a:rPr>
              <a:t>Seht euch gemeinsam das ausgeteilte Arbeitsblatt an.</a:t>
            </a:r>
          </a:p>
          <a:p>
            <a:pPr marL="514350" marR="0" lvl="0" indent="-514350" algn="l" defTabSz="914400" rtl="0" eaLnBrk="1" fontAlgn="auto" latinLnBrk="0" hangingPunct="1">
              <a:lnSpc>
                <a:spcPct val="100000"/>
              </a:lnSpc>
              <a:spcBef>
                <a:spcPts val="0"/>
              </a:spcBef>
              <a:spcAft>
                <a:spcPts val="1800"/>
              </a:spcAft>
              <a:buClrTx/>
              <a:buSzTx/>
              <a:buAutoNum type="arabicPeriod"/>
              <a:tabLst/>
              <a:defRPr/>
            </a:pPr>
            <a:r>
              <a:rPr lang="de-DE" sz="2800" kern="0" dirty="0">
                <a:solidFill>
                  <a:srgbClr val="35528C"/>
                </a:solidFill>
                <a:latin typeface="Calibri"/>
                <a:ea typeface="Source Sans Pro"/>
                <a:cs typeface="Source Sans Pro" charset="0"/>
              </a:rPr>
              <a:t>Bewertet, welche Beispielfälle in Ordnung sind und welche nicht.</a:t>
            </a:r>
          </a:p>
          <a:p>
            <a:pPr marL="514350" marR="0" lvl="0" indent="-514350" algn="l" defTabSz="914400" rtl="0" eaLnBrk="1" fontAlgn="auto" latinLnBrk="0" hangingPunct="1">
              <a:lnSpc>
                <a:spcPct val="100000"/>
              </a:lnSpc>
              <a:spcBef>
                <a:spcPts val="0"/>
              </a:spcBef>
              <a:spcAft>
                <a:spcPts val="1800"/>
              </a:spcAft>
              <a:buClrTx/>
              <a:buSzTx/>
              <a:buAutoNum type="arabicPeriod"/>
              <a:tabLst/>
              <a:defRPr/>
            </a:pPr>
            <a:r>
              <a:rPr lang="de-DE" sz="2800" kern="0" dirty="0">
                <a:solidFill>
                  <a:srgbClr val="35528C"/>
                </a:solidFill>
                <a:latin typeface="Calibri"/>
                <a:ea typeface="Source Sans Pro"/>
                <a:cs typeface="Source Sans Pro" charset="0"/>
              </a:rPr>
              <a:t>Schreibt eine kurze Begründung zu jeder Bewertung</a:t>
            </a:r>
          </a:p>
          <a:p>
            <a:pPr marL="514350" marR="0" lvl="0" indent="-514350" algn="l" defTabSz="914400" rtl="0" eaLnBrk="1" fontAlgn="auto" latinLnBrk="0" hangingPunct="1">
              <a:lnSpc>
                <a:spcPct val="100000"/>
              </a:lnSpc>
              <a:spcBef>
                <a:spcPts val="0"/>
              </a:spcBef>
              <a:spcAft>
                <a:spcPts val="1800"/>
              </a:spcAft>
              <a:buClrTx/>
              <a:buSzTx/>
              <a:buAutoNum type="arabicPeriod"/>
              <a:tabLst/>
              <a:defRPr/>
            </a:pPr>
            <a:r>
              <a:rPr lang="de-DE" sz="2800" kern="0" dirty="0">
                <a:solidFill>
                  <a:srgbClr val="35528C"/>
                </a:solidFill>
                <a:latin typeface="Calibri"/>
                <a:ea typeface="Source Sans Pro"/>
                <a:cs typeface="Source Sans Pro" charset="0"/>
              </a:rPr>
              <a:t>Besprecht in der Gruppe, welche guten Lösungen es für die rechtlich falschen Fälle gegeben hätte.</a:t>
            </a:r>
          </a:p>
          <a:p>
            <a:pPr marL="514350" marR="0" lvl="0" indent="-514350" algn="l" defTabSz="914400" rtl="0" eaLnBrk="1" fontAlgn="auto" latinLnBrk="0" hangingPunct="1">
              <a:lnSpc>
                <a:spcPct val="100000"/>
              </a:lnSpc>
              <a:spcBef>
                <a:spcPts val="0"/>
              </a:spcBef>
              <a:spcAft>
                <a:spcPts val="1800"/>
              </a:spcAft>
              <a:buClrTx/>
              <a:buSzTx/>
              <a:buAutoNum type="arabicPeriod"/>
              <a:tabLst/>
              <a:defRPr/>
            </a:pPr>
            <a:r>
              <a:rPr lang="de-DE" sz="2800" kern="0" dirty="0">
                <a:solidFill>
                  <a:srgbClr val="35528C"/>
                </a:solidFill>
                <a:latin typeface="Calibri"/>
                <a:ea typeface="Source Sans Pro"/>
                <a:cs typeface="Source Sans Pro" charset="0"/>
              </a:rPr>
              <a:t>Nutzt dazu auch euer Handout, auf dem nochmal die wichtigsten Punkte zusammengefasst sind.</a:t>
            </a:r>
            <a:br>
              <a:rPr lang="de-DE" sz="2800" kern="0" dirty="0">
                <a:solidFill>
                  <a:srgbClr val="35528C"/>
                </a:solidFill>
                <a:latin typeface="Calibri"/>
                <a:ea typeface="Source Sans Pro"/>
                <a:cs typeface="Source Sans Pro" charset="0"/>
              </a:rPr>
            </a:br>
            <a:br>
              <a:rPr lang="de-DE" sz="2800" kern="0" dirty="0">
                <a:solidFill>
                  <a:srgbClr val="35528C"/>
                </a:solidFill>
                <a:latin typeface="Calibri"/>
                <a:ea typeface="Source Sans Pro"/>
                <a:cs typeface="Source Sans Pro" charset="0"/>
              </a:rPr>
            </a:br>
            <a:br>
              <a:rPr lang="de-DE" sz="2800" kern="0" dirty="0">
                <a:solidFill>
                  <a:srgbClr val="35528C"/>
                </a:solidFill>
                <a:latin typeface="Calibri"/>
                <a:ea typeface="Source Sans Pro"/>
                <a:cs typeface="Source Sans Pro" charset="0"/>
              </a:rPr>
            </a:br>
            <a:br>
              <a:rPr lang="de-DE" sz="2800" kern="0" dirty="0">
                <a:solidFill>
                  <a:srgbClr val="35528C"/>
                </a:solidFill>
                <a:latin typeface="Calibri"/>
                <a:ea typeface="Source Sans Pro"/>
                <a:cs typeface="Source Sans Pro" charset="0"/>
              </a:rPr>
            </a:br>
            <a:br>
              <a:rPr lang="de-DE" sz="2800" kern="0" dirty="0">
                <a:solidFill>
                  <a:srgbClr val="35528C"/>
                </a:solidFill>
                <a:latin typeface="Calibri"/>
                <a:ea typeface="Source Sans Pro"/>
                <a:cs typeface="Source Sans Pro" charset="0"/>
              </a:rPr>
            </a:br>
            <a:endParaRPr lang="de-DE" sz="2800" kern="0" dirty="0">
              <a:solidFill>
                <a:srgbClr val="35528C"/>
              </a:solidFill>
              <a:latin typeface="Calibri"/>
              <a:ea typeface="Source Sans Pro" charset="0"/>
              <a:cs typeface="Source Sans Pro"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de-DE" sz="2400" i="0" u="none" strike="noStrike" kern="0" cap="none" spc="0" normalizeH="0" baseline="0" noProof="0" dirty="0">
              <a:ln>
                <a:noFill/>
              </a:ln>
              <a:solidFill>
                <a:srgbClr val="35528C"/>
              </a:solidFill>
              <a:effectLst/>
              <a:uLnTx/>
              <a:uFillTx/>
              <a:latin typeface="Calibri"/>
              <a:ea typeface="Source Sans Pro" charset="0"/>
              <a:cs typeface="Source Sans Pro" charset="0"/>
            </a:endParaRPr>
          </a:p>
        </p:txBody>
      </p:sp>
    </p:spTree>
    <p:extLst>
      <p:ext uri="{BB962C8B-B14F-4D97-AF65-F5344CB8AC3E}">
        <p14:creationId xmlns:p14="http://schemas.microsoft.com/office/powerpoint/2010/main" val="4207115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3">
            <a:extLst>
              <a:ext uri="{FF2B5EF4-FFF2-40B4-BE49-F238E27FC236}">
                <a16:creationId xmlns:a16="http://schemas.microsoft.com/office/drawing/2014/main" id="{EE184A4B-AF2C-A898-EDB4-FD7D4F42B859}"/>
              </a:ext>
            </a:extLst>
          </p:cNvPr>
          <p:cNvSpPr/>
          <p:nvPr/>
        </p:nvSpPr>
        <p:spPr>
          <a:xfrm>
            <a:off x="403062" y="650782"/>
            <a:ext cx="8550437" cy="105336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ts val="3200"/>
              </a:lnSpc>
            </a:pPr>
            <a:r>
              <a:rPr lang="de-DE" sz="3000" b="1" strike="noStrike" spc="-1" dirty="0">
                <a:solidFill>
                  <a:srgbClr val="F25C05"/>
                </a:solidFill>
                <a:latin typeface="Calibri"/>
              </a:rPr>
              <a:t>TOP </a:t>
            </a:r>
            <a:r>
              <a:rPr lang="de-DE" sz="3000" b="1" spc="-1" dirty="0">
                <a:solidFill>
                  <a:srgbClr val="F25C05"/>
                </a:solidFill>
                <a:latin typeface="Calibri"/>
              </a:rPr>
              <a:t>5 Tipps: Datenschutz im Journalismus</a:t>
            </a:r>
            <a:endParaRPr lang="de-DE" sz="3000" b="1" strike="noStrike" spc="-1" dirty="0">
              <a:solidFill>
                <a:srgbClr val="F25C05"/>
              </a:solidFill>
              <a:latin typeface="Calibri"/>
            </a:endParaRPr>
          </a:p>
          <a:p>
            <a:pPr>
              <a:lnSpc>
                <a:spcPts val="3200"/>
              </a:lnSpc>
            </a:pPr>
            <a:r>
              <a:rPr lang="de-DE" sz="3000" b="1" strike="noStrike" spc="-1" dirty="0">
                <a:solidFill>
                  <a:srgbClr val="F25C05"/>
                </a:solidFill>
                <a:latin typeface="Calibri"/>
              </a:rPr>
              <a:t>(im Plenum)</a:t>
            </a:r>
            <a:endParaRPr lang="de-DE" sz="3000" b="0" strike="noStrike" spc="-1" dirty="0">
              <a:latin typeface="Arial"/>
            </a:endParaRPr>
          </a:p>
        </p:txBody>
      </p:sp>
      <p:sp>
        <p:nvSpPr>
          <p:cNvPr id="7" name="CustomShape 2">
            <a:extLst>
              <a:ext uri="{FF2B5EF4-FFF2-40B4-BE49-F238E27FC236}">
                <a16:creationId xmlns:a16="http://schemas.microsoft.com/office/drawing/2014/main" id="{11133C21-695B-F270-A519-68D3203481FD}"/>
              </a:ext>
            </a:extLst>
          </p:cNvPr>
          <p:cNvSpPr/>
          <p:nvPr/>
        </p:nvSpPr>
        <p:spPr>
          <a:xfrm>
            <a:off x="523716" y="2549814"/>
            <a:ext cx="11144568" cy="1758372"/>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marL="720" algn="ctr">
              <a:lnSpc>
                <a:spcPct val="100000"/>
              </a:lnSpc>
              <a:spcBef>
                <a:spcPts val="479"/>
              </a:spcBef>
            </a:pPr>
            <a:r>
              <a:rPr lang="de-DE" sz="2800" b="1" spc="-1" dirty="0">
                <a:solidFill>
                  <a:srgbClr val="35528C"/>
                </a:solidFill>
                <a:latin typeface="+mj-lt"/>
              </a:rPr>
              <a:t>Welche Datenschutztipps sind euch in Erinnerung geblieben?</a:t>
            </a:r>
          </a:p>
          <a:p>
            <a:pPr marL="720" algn="ctr">
              <a:lnSpc>
                <a:spcPct val="100000"/>
              </a:lnSpc>
              <a:spcBef>
                <a:spcPts val="479"/>
              </a:spcBef>
            </a:pPr>
            <a:endParaRPr lang="de-DE" sz="2800" b="1" spc="-1" dirty="0">
              <a:solidFill>
                <a:srgbClr val="35528C"/>
              </a:solidFill>
              <a:latin typeface="+mj-lt"/>
            </a:endParaRPr>
          </a:p>
          <a:p>
            <a:pPr marL="720" algn="ctr">
              <a:lnSpc>
                <a:spcPct val="100000"/>
              </a:lnSpc>
              <a:spcBef>
                <a:spcPts val="479"/>
              </a:spcBef>
            </a:pPr>
            <a:r>
              <a:rPr lang="de-DE" sz="2800" b="1" spc="-1" dirty="0">
                <a:solidFill>
                  <a:srgbClr val="35528C"/>
                </a:solidFill>
                <a:latin typeface="+mj-lt"/>
              </a:rPr>
              <a:t>Die TOP 5 sammeln wir in einer </a:t>
            </a:r>
            <a:r>
              <a:rPr lang="de-DE" sz="2800" b="1" spc="-1" dirty="0" err="1">
                <a:solidFill>
                  <a:srgbClr val="35528C"/>
                </a:solidFill>
                <a:latin typeface="+mj-lt"/>
              </a:rPr>
              <a:t>Canva</a:t>
            </a:r>
            <a:r>
              <a:rPr lang="de-DE" sz="2800" b="1" spc="-1" dirty="0">
                <a:solidFill>
                  <a:srgbClr val="35528C"/>
                </a:solidFill>
                <a:latin typeface="+mj-lt"/>
              </a:rPr>
              <a:t>-Übersicht. </a:t>
            </a:r>
          </a:p>
          <a:p>
            <a:pPr marL="515070" indent="-514350">
              <a:lnSpc>
                <a:spcPct val="100000"/>
              </a:lnSpc>
              <a:spcBef>
                <a:spcPts val="479"/>
              </a:spcBef>
              <a:buAutoNum type="arabicPeriod"/>
            </a:pPr>
            <a:endParaRPr lang="de-DE" sz="2800" b="1" spc="-1" dirty="0">
              <a:solidFill>
                <a:srgbClr val="35528C"/>
              </a:solidFill>
              <a:latin typeface="+mj-lt"/>
            </a:endParaRPr>
          </a:p>
        </p:txBody>
      </p:sp>
    </p:spTree>
    <p:extLst>
      <p:ext uri="{BB962C8B-B14F-4D97-AF65-F5344CB8AC3E}">
        <p14:creationId xmlns:p14="http://schemas.microsoft.com/office/powerpoint/2010/main" val="1869778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4F7EB-FB49-423A-55CE-C4830589B427}"/>
            </a:ext>
          </a:extLst>
        </p:cNvPr>
        <p:cNvGrpSpPr/>
        <p:nvPr/>
      </p:nvGrpSpPr>
      <p:grpSpPr>
        <a:xfrm>
          <a:off x="0" y="0"/>
          <a:ext cx="0" cy="0"/>
          <a:chOff x="0" y="0"/>
          <a:chExt cx="0" cy="0"/>
        </a:xfrm>
      </p:grpSpPr>
      <p:pic>
        <p:nvPicPr>
          <p:cNvPr id="3" name="Grafik 2" descr="Ein Bild, das Text, Design, Schrift, Grafiken enthält.&#10;&#10;KI-generierte Inhalte können fehlerhaft sein.">
            <a:extLst>
              <a:ext uri="{FF2B5EF4-FFF2-40B4-BE49-F238E27FC236}">
                <a16:creationId xmlns:a16="http://schemas.microsoft.com/office/drawing/2014/main" id="{03C40D06-62C8-9B1C-B749-D9C227C0D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711287"/>
      </p:ext>
    </p:extLst>
  </p:cSld>
  <p:clrMapOvr>
    <a:masterClrMapping/>
  </p:clrMapOvr>
</p:sld>
</file>

<file path=ppt/theme/theme1.xml><?xml version="1.0" encoding="utf-8"?>
<a:theme xmlns:a="http://schemas.openxmlformats.org/drawingml/2006/main" name="2_SWmS_PPT_140804">
  <a:themeElements>
    <a:clrScheme name="SWmS">
      <a:dk1>
        <a:srgbClr val="35528C"/>
      </a:dk1>
      <a:lt1>
        <a:srgbClr val="35528C"/>
      </a:lt1>
      <a:dk2>
        <a:srgbClr val="FFFFFF"/>
      </a:dk2>
      <a:lt2>
        <a:srgbClr val="FFFFFF"/>
      </a:lt2>
      <a:accent1>
        <a:srgbClr val="F25C05"/>
      </a:accent1>
      <a:accent2>
        <a:srgbClr val="970F1E"/>
      </a:accent2>
      <a:accent3>
        <a:srgbClr val="35528C"/>
      </a:accent3>
      <a:accent4>
        <a:srgbClr val="27CDF2"/>
      </a:accent4>
      <a:accent5>
        <a:srgbClr val="48CC5A"/>
      </a:accent5>
      <a:accent6>
        <a:srgbClr val="FFFFFF"/>
      </a:accent6>
      <a:hlink>
        <a:srgbClr val="F25C05"/>
      </a:hlink>
      <a:folHlink>
        <a:srgbClr val="3552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 rIns="91440" bIns="45720" rtlCol="0" anchor="t">
        <a:noAutofit/>
      </a:bodyPr>
      <a:lstStyle>
        <a:defPPr marL="0" marR="0" indent="0" algn="l" defTabSz="914400" rtl="0" eaLnBrk="1" fontAlgn="auto" latinLnBrk="0" hangingPunct="1">
          <a:lnSpc>
            <a:spcPct val="100000"/>
          </a:lnSpc>
          <a:spcBef>
            <a:spcPct val="0"/>
          </a:spcBef>
          <a:spcAft>
            <a:spcPts val="0"/>
          </a:spcAft>
          <a:buClrTx/>
          <a:buSzTx/>
          <a:buFontTx/>
          <a:buNone/>
          <a:tabLst>
            <a:tab pos="1162050" algn="l"/>
          </a:tabLst>
          <a:defRPr kumimoji="0" sz="4800" b="1" i="0" u="none" strike="noStrike" kern="1200" cap="none" spc="0" normalizeH="0" baseline="0" noProof="0" dirty="0" smtClean="0">
            <a:ln>
              <a:noFill/>
            </a:ln>
            <a:solidFill>
              <a:schemeClr val="bg2"/>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Master SWmS 16-9.pptx" id="{3EA50829-6D06-49CC-9F1D-0D8D142B4C66}" vid="{09609F97-F78D-4DED-9029-A05EDEF220EB}"/>
    </a:ext>
  </a:extLst>
</a:theme>
</file>

<file path=ppt/theme/theme2.xml><?xml version="1.0" encoding="utf-8"?>
<a:theme xmlns:a="http://schemas.openxmlformats.org/drawingml/2006/main" name="1_SWmS_PPT_140804">
  <a:themeElements>
    <a:clrScheme name="SWmS">
      <a:dk1>
        <a:srgbClr val="35528C"/>
      </a:dk1>
      <a:lt1>
        <a:srgbClr val="35528C"/>
      </a:lt1>
      <a:dk2>
        <a:srgbClr val="FFFFFF"/>
      </a:dk2>
      <a:lt2>
        <a:srgbClr val="FFFFFF"/>
      </a:lt2>
      <a:accent1>
        <a:srgbClr val="F25C05"/>
      </a:accent1>
      <a:accent2>
        <a:srgbClr val="970F1E"/>
      </a:accent2>
      <a:accent3>
        <a:srgbClr val="35528C"/>
      </a:accent3>
      <a:accent4>
        <a:srgbClr val="27CDF2"/>
      </a:accent4>
      <a:accent5>
        <a:srgbClr val="48CC5A"/>
      </a:accent5>
      <a:accent6>
        <a:srgbClr val="FFFFFF"/>
      </a:accent6>
      <a:hlink>
        <a:srgbClr val="F25C05"/>
      </a:hlink>
      <a:folHlink>
        <a:srgbClr val="3552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 rIns="91440" bIns="45720" rtlCol="0" anchor="t">
        <a:noAutofit/>
      </a:bodyPr>
      <a:lstStyle>
        <a:defPPr marL="0" marR="0" indent="0" algn="l" defTabSz="914400" rtl="0" eaLnBrk="1" fontAlgn="auto" latinLnBrk="0" hangingPunct="1">
          <a:lnSpc>
            <a:spcPct val="100000"/>
          </a:lnSpc>
          <a:spcBef>
            <a:spcPct val="0"/>
          </a:spcBef>
          <a:spcAft>
            <a:spcPts val="0"/>
          </a:spcAft>
          <a:buClrTx/>
          <a:buSzTx/>
          <a:buFontTx/>
          <a:buNone/>
          <a:tabLst>
            <a:tab pos="1162050" algn="l"/>
          </a:tabLst>
          <a:defRPr kumimoji="0" sz="4800" b="1" i="0" u="none" strike="noStrike" kern="1200" cap="none" spc="0" normalizeH="0" baseline="0" noProof="0" dirty="0" smtClean="0">
            <a:ln>
              <a:noFill/>
            </a:ln>
            <a:solidFill>
              <a:schemeClr val="bg2"/>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Master SWmS 16-9.pptx" id="{3EA50829-6D06-49CC-9F1D-0D8D142B4C66}" vid="{5ED73836-580E-4C6A-9B28-4B1E45383597}"/>
    </a:ext>
  </a:extLst>
</a:theme>
</file>

<file path=ppt/theme/theme3.xml><?xml version="1.0" encoding="utf-8"?>
<a:theme xmlns:a="http://schemas.openxmlformats.org/drawingml/2006/main" name="2_SWmS_PPT_140804">
  <a:themeElements>
    <a:clrScheme name="SWmS">
      <a:dk1>
        <a:srgbClr val="35528C"/>
      </a:dk1>
      <a:lt1>
        <a:srgbClr val="35528C"/>
      </a:lt1>
      <a:dk2>
        <a:srgbClr val="FFFFFF"/>
      </a:dk2>
      <a:lt2>
        <a:srgbClr val="FFFFFF"/>
      </a:lt2>
      <a:accent1>
        <a:srgbClr val="F25C05"/>
      </a:accent1>
      <a:accent2>
        <a:srgbClr val="970F1E"/>
      </a:accent2>
      <a:accent3>
        <a:srgbClr val="35528C"/>
      </a:accent3>
      <a:accent4>
        <a:srgbClr val="27CDF2"/>
      </a:accent4>
      <a:accent5>
        <a:srgbClr val="48CC5A"/>
      </a:accent5>
      <a:accent6>
        <a:srgbClr val="FFFFFF"/>
      </a:accent6>
      <a:hlink>
        <a:srgbClr val="F25C05"/>
      </a:hlink>
      <a:folHlink>
        <a:srgbClr val="3552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 rIns="91440" bIns="45720" rtlCol="0" anchor="t">
        <a:noAutofit/>
      </a:bodyPr>
      <a:lstStyle>
        <a:defPPr marL="0" marR="0" indent="0" algn="l" defTabSz="914400" rtl="0" eaLnBrk="1" fontAlgn="auto" latinLnBrk="0" hangingPunct="1">
          <a:lnSpc>
            <a:spcPct val="100000"/>
          </a:lnSpc>
          <a:spcBef>
            <a:spcPct val="0"/>
          </a:spcBef>
          <a:spcAft>
            <a:spcPts val="0"/>
          </a:spcAft>
          <a:buClrTx/>
          <a:buSzTx/>
          <a:buFontTx/>
          <a:buNone/>
          <a:tabLst>
            <a:tab pos="1162050" algn="l"/>
          </a:tabLst>
          <a:defRPr kumimoji="0" sz="4800" b="1" i="0" u="none" strike="noStrike" kern="1200" cap="none" spc="0" normalizeH="0" baseline="0" noProof="0" dirty="0" smtClean="0">
            <a:ln>
              <a:noFill/>
            </a:ln>
            <a:solidFill>
              <a:schemeClr val="bg2"/>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Master SWmS.potx" id="{C0DDCFD8-9E65-4F7A-88A9-B182FE7748A5}" vid="{AB878B17-3BB3-480D-A270-8FEE90993D4C}"/>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SWmS 16-9</Template>
  <TotalTime>0</TotalTime>
  <Words>979</Words>
  <Application>Microsoft Office PowerPoint</Application>
  <PresentationFormat>Breitbild</PresentationFormat>
  <Paragraphs>78</Paragraphs>
  <Slides>9</Slides>
  <Notes>9</Notes>
  <HiddenSlides>0</HiddenSlides>
  <MMClips>2</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9</vt:i4>
      </vt:variant>
    </vt:vector>
  </HeadingPairs>
  <TitlesOfParts>
    <vt:vector size="19" baseType="lpstr">
      <vt:lpstr>Arial</vt:lpstr>
      <vt:lpstr>Calibri</vt:lpstr>
      <vt:lpstr>Calibri Light</vt:lpstr>
      <vt:lpstr>Courier New</vt:lpstr>
      <vt:lpstr>Franklin Gothic Book</vt:lpstr>
      <vt:lpstr>Raleway</vt:lpstr>
      <vt:lpstr>Wingdings</vt:lpstr>
      <vt:lpstr>2_SWmS_PPT_140804</vt:lpstr>
      <vt:lpstr>1_SWmS_PPT_140804</vt:lpstr>
      <vt:lpstr>2_SWmS_PPT_140804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Burghardt, Marcel (SRH Fernhochschule Student)</dc:creator>
  <cp:lastModifiedBy>Mirjam Gall</cp:lastModifiedBy>
  <cp:revision>156</cp:revision>
  <dcterms:created xsi:type="dcterms:W3CDTF">2018-12-14T21:20:18Z</dcterms:created>
  <dcterms:modified xsi:type="dcterms:W3CDTF">2025-07-29T12:43:41Z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3d13871-04ca-409e-a995-eb251e2693ca_Enabled">
    <vt:lpwstr>true</vt:lpwstr>
  </property>
  <property fmtid="{D5CDD505-2E9C-101B-9397-08002B2CF9AE}" pid="3" name="MSIP_Label_33d13871-04ca-409e-a995-eb251e2693ca_SetDate">
    <vt:lpwstr>2024-10-28T10:09:09Z</vt:lpwstr>
  </property>
  <property fmtid="{D5CDD505-2E9C-101B-9397-08002B2CF9AE}" pid="4" name="MSIP_Label_33d13871-04ca-409e-a995-eb251e2693ca_Method">
    <vt:lpwstr>Standard</vt:lpwstr>
  </property>
  <property fmtid="{D5CDD505-2E9C-101B-9397-08002B2CF9AE}" pid="5" name="MSIP_Label_33d13871-04ca-409e-a995-eb251e2693ca_Name">
    <vt:lpwstr>Intern</vt:lpwstr>
  </property>
  <property fmtid="{D5CDD505-2E9C-101B-9397-08002B2CF9AE}" pid="6" name="MSIP_Label_33d13871-04ca-409e-a995-eb251e2693ca_SiteId">
    <vt:lpwstr>7e7ffc63-c878-4435-afb3-23547295f6e3</vt:lpwstr>
  </property>
  <property fmtid="{D5CDD505-2E9C-101B-9397-08002B2CF9AE}" pid="7" name="MSIP_Label_33d13871-04ca-409e-a995-eb251e2693ca_ActionId">
    <vt:lpwstr>dce45a62-8be4-4223-93dc-913488edb649</vt:lpwstr>
  </property>
  <property fmtid="{D5CDD505-2E9C-101B-9397-08002B2CF9AE}" pid="8" name="MSIP_Label_33d13871-04ca-409e-a995-eb251e2693ca_ContentBits">
    <vt:lpwstr>0</vt:lpwstr>
  </property>
</Properties>
</file>