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686" r:id="rId2"/>
    <p:sldMasterId id="2147483728" r:id="rId3"/>
  </p:sldMasterIdLst>
  <p:notesMasterIdLst>
    <p:notesMasterId r:id="rId27"/>
  </p:notesMasterIdLst>
  <p:handoutMasterIdLst>
    <p:handoutMasterId r:id="rId28"/>
  </p:handoutMasterIdLst>
  <p:sldIdLst>
    <p:sldId id="1172" r:id="rId4"/>
    <p:sldId id="703" r:id="rId5"/>
    <p:sldId id="1210" r:id="rId6"/>
    <p:sldId id="1209" r:id="rId7"/>
    <p:sldId id="742" r:id="rId8"/>
    <p:sldId id="735" r:id="rId9"/>
    <p:sldId id="1332" r:id="rId10"/>
    <p:sldId id="747" r:id="rId11"/>
    <p:sldId id="745" r:id="rId12"/>
    <p:sldId id="713" r:id="rId13"/>
    <p:sldId id="1185" r:id="rId14"/>
    <p:sldId id="1186" r:id="rId15"/>
    <p:sldId id="1187" r:id="rId16"/>
    <p:sldId id="1188" r:id="rId17"/>
    <p:sldId id="1189" r:id="rId18"/>
    <p:sldId id="1190" r:id="rId19"/>
    <p:sldId id="1191" r:id="rId20"/>
    <p:sldId id="1333" r:id="rId21"/>
    <p:sldId id="1193" r:id="rId22"/>
    <p:sldId id="1194" r:id="rId23"/>
    <p:sldId id="1184" r:id="rId24"/>
    <p:sldId id="1211" r:id="rId25"/>
    <p:sldId id="1334"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2" userDrawn="1">
          <p15:clr>
            <a:srgbClr val="A4A3A4"/>
          </p15:clr>
        </p15:guide>
        <p15:guide id="2" orient="horz" pos="300" userDrawn="1">
          <p15:clr>
            <a:srgbClr val="A4A3A4"/>
          </p15:clr>
        </p15:guide>
        <p15:guide id="3" orient="horz" pos="799" userDrawn="1">
          <p15:clr>
            <a:srgbClr val="A4A3A4"/>
          </p15:clr>
        </p15:guide>
        <p15:guide id="4" orient="horz" pos="3861" userDrawn="1">
          <p15:clr>
            <a:srgbClr val="A4A3A4"/>
          </p15:clr>
        </p15:guide>
        <p15:guide id="5" orient="horz" pos="1706" userDrawn="1">
          <p15:clr>
            <a:srgbClr val="A4A3A4"/>
          </p15:clr>
        </p15:guide>
        <p15:guide id="6" orient="horz" pos="1191" userDrawn="1">
          <p15:clr>
            <a:srgbClr val="A4A3A4"/>
          </p15:clr>
        </p15:guide>
        <p15:guide id="7" orient="horz" pos="1661" userDrawn="1">
          <p15:clr>
            <a:srgbClr val="A4A3A4"/>
          </p15:clr>
        </p15:guide>
        <p15:guide id="8" orient="horz" pos="1162" userDrawn="1">
          <p15:clr>
            <a:srgbClr val="A4A3A4"/>
          </p15:clr>
        </p15:guide>
        <p15:guide id="9" pos="3659" userDrawn="1">
          <p15:clr>
            <a:srgbClr val="A4A3A4"/>
          </p15:clr>
        </p15:guide>
        <p15:guide id="10" pos="332" userDrawn="1">
          <p15:clr>
            <a:srgbClr val="A4A3A4"/>
          </p15:clr>
        </p15:guide>
        <p15:guide id="11" pos="7348" userDrawn="1">
          <p15:clr>
            <a:srgbClr val="A4A3A4"/>
          </p15:clr>
        </p15:guide>
        <p15:guide id="12" pos="4021" userDrawn="1">
          <p15:clr>
            <a:srgbClr val="A4A3A4"/>
          </p15:clr>
        </p15:guide>
        <p15:guide id="13" pos="2479" userDrawn="1">
          <p15:clr>
            <a:srgbClr val="A4A3A4"/>
          </p15:clr>
        </p15:guide>
        <p15:guide id="14" pos="5231" userDrawn="1">
          <p15:clr>
            <a:srgbClr val="A4A3A4"/>
          </p15:clr>
        </p15:guide>
        <p15:guide id="15" pos="7679" userDrawn="1">
          <p15:clr>
            <a:srgbClr val="A4A3A4"/>
          </p15:clr>
        </p15:guide>
        <p15:guide id="16" pos="489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n Stritzke" initials="KS" lastIdx="42" clrIdx="0"/>
  <p:cmAuthor id="1" name="Hendrik Pigola" initials="HP" lastIdx="8" clrIdx="1"/>
  <p:cmAuthor id="2" name="Marcel" initials="M" lastIdx="2" clrIdx="2">
    <p:extLst>
      <p:ext uri="{19B8F6BF-5375-455C-9EA6-DF929625EA0E}">
        <p15:presenceInfo xmlns:p15="http://schemas.microsoft.com/office/powerpoint/2012/main" userId="S::2003247@stud.mobile-university.de::432ff017-47c3-4cca-bc94-de0f620d27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28C"/>
    <a:srgbClr val="F25C05"/>
    <a:srgbClr val="FFFFFF"/>
    <a:srgbClr val="000000"/>
    <a:srgbClr val="18163B"/>
    <a:srgbClr val="94004C"/>
    <a:srgbClr val="CC00CC"/>
    <a:srgbClr val="0032C0"/>
    <a:srgbClr val="0045DE"/>
    <a:srgbClr val="45A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4504" autoAdjust="0"/>
  </p:normalViewPr>
  <p:slideViewPr>
    <p:cSldViewPr snapToGrid="0">
      <p:cViewPr>
        <p:scale>
          <a:sx n="66" d="100"/>
          <a:sy n="66" d="100"/>
        </p:scale>
        <p:origin x="2322" y="678"/>
      </p:cViewPr>
      <p:guideLst>
        <p:guide orient="horz" pos="1072"/>
        <p:guide orient="horz" pos="300"/>
        <p:guide orient="horz" pos="799"/>
        <p:guide orient="horz" pos="3861"/>
        <p:guide orient="horz" pos="1706"/>
        <p:guide orient="horz" pos="1191"/>
        <p:guide orient="horz" pos="1661"/>
        <p:guide orient="horz" pos="1162"/>
        <p:guide pos="3659"/>
        <p:guide pos="332"/>
        <p:guide pos="7348"/>
        <p:guide pos="4021"/>
        <p:guide pos="2479"/>
        <p:guide pos="5231"/>
        <p:guide pos="7679"/>
        <p:guide pos="4899"/>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113A54-8A58-4E08-B0DB-5144F1AF850D}" type="datetimeFigureOut">
              <a:rPr lang="de-DE" smtClean="0"/>
              <a:t>29.07.2025</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1F40F6-DBFC-4FFC-9E22-FB2C1BC25263}" type="slidenum">
              <a:rPr lang="de-DE" smtClean="0"/>
              <a:t>‹Nr.›</a:t>
            </a:fld>
            <a:endParaRPr lang="de-DE"/>
          </a:p>
        </p:txBody>
      </p:sp>
    </p:spTree>
    <p:extLst>
      <p:ext uri="{BB962C8B-B14F-4D97-AF65-F5344CB8AC3E}">
        <p14:creationId xmlns:p14="http://schemas.microsoft.com/office/powerpoint/2010/main" val="2857430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12FCD6-7250-41EA-84E3-370154B3EE8A}" type="datetimeFigureOut">
              <a:rPr lang="de-DE" smtClean="0"/>
              <a:t>29.07.2025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64D35-DB5D-4FDC-82F4-A5D684DD8D7B}" type="slidenum">
              <a:rPr lang="de-DE" smtClean="0"/>
              <a:t>‹Nr.›</a:t>
            </a:fld>
            <a:endParaRPr lang="de-DE"/>
          </a:p>
        </p:txBody>
      </p:sp>
    </p:spTree>
    <p:extLst>
      <p:ext uri="{BB962C8B-B14F-4D97-AF65-F5344CB8AC3E}">
        <p14:creationId xmlns:p14="http://schemas.microsoft.com/office/powerpoint/2010/main" val="304221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heckdeinpasswort.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1p.de/0bch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1p.de/j4xs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e.kahoot.it/details/967a3b2d-3618-485b-b783-bdb3aa05516b"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1p.de/0bch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1</a:t>
            </a:fld>
            <a:endParaRPr lang="de-DE"/>
          </a:p>
        </p:txBody>
      </p:sp>
    </p:spTree>
    <p:extLst>
      <p:ext uri="{BB962C8B-B14F-4D97-AF65-F5344CB8AC3E}">
        <p14:creationId xmlns:p14="http://schemas.microsoft.com/office/powerpoint/2010/main" val="1273682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300"/>
              </a:spcAft>
            </a:pPr>
            <a:r>
              <a:rPr lang="de-DE" sz="1200" i="1" u="sng" dirty="0">
                <a:effectLst/>
                <a:latin typeface="Calibri" panose="020F0502020204030204" pitchFamily="34" charset="0"/>
                <a:ea typeface="Calibri" panose="020F0502020204030204" pitchFamily="34" charset="0"/>
                <a:cs typeface="Calibri" panose="020F0502020204030204" pitchFamily="34" charset="0"/>
              </a:rPr>
              <a:t>Optional (wenn noch Zeit): Sicheres Passwort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300"/>
              </a:spcAft>
              <a:buFont typeface="Symbol" panose="05050102010706020507" pitchFamily="18" charset="2"/>
              <a:buChar char=""/>
            </a:pPr>
            <a:r>
              <a:rPr lang="de-DE" sz="1200" dirty="0">
                <a:effectLst/>
                <a:latin typeface="Calibri" panose="020F0502020204030204" pitchFamily="34" charset="0"/>
                <a:ea typeface="Calibri" panose="020F0502020204030204" pitchFamily="34" charset="0"/>
                <a:cs typeface="Calibri" panose="020F0502020204030204" pitchFamily="34" charset="0"/>
              </a:rPr>
              <a:t>5 Bestandteile: Groß-/Kleinbuchstaben, Sonderzeichen, Zahlen, mind. 10 Zeichen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300"/>
              </a:spcAft>
              <a:buFont typeface="Symbol" panose="05050102010706020507" pitchFamily="18" charset="2"/>
              <a:buChar char=""/>
            </a:pPr>
            <a:r>
              <a:rPr lang="de-DE" sz="1200" dirty="0">
                <a:effectLst/>
                <a:latin typeface="Calibri" panose="020F0502020204030204" pitchFamily="34" charset="0"/>
                <a:ea typeface="Calibri" panose="020F0502020204030204" pitchFamily="34" charset="0"/>
                <a:cs typeface="Calibri" panose="020F0502020204030204" pitchFamily="34" charset="0"/>
              </a:rPr>
              <a:t>Eselsbrücke: </a:t>
            </a:r>
            <a:br>
              <a:rPr lang="de-DE" sz="1200" dirty="0">
                <a:effectLst/>
                <a:latin typeface="Calibri" panose="020F0502020204030204" pitchFamily="34" charset="0"/>
                <a:ea typeface="Calibri" panose="020F0502020204030204" pitchFamily="34" charset="0"/>
                <a:cs typeface="Calibri" panose="020F0502020204030204" pitchFamily="34" charset="0"/>
              </a:rPr>
            </a:br>
            <a:r>
              <a:rPr lang="de-DE" sz="1200" b="1" dirty="0">
                <a:effectLst/>
                <a:latin typeface="Calibri" panose="020F0502020204030204" pitchFamily="34" charset="0"/>
                <a:ea typeface="Calibri" panose="020F0502020204030204" pitchFamily="34" charset="0"/>
                <a:cs typeface="Calibri" panose="020F0502020204030204" pitchFamily="34" charset="0"/>
              </a:rPr>
              <a:t>G</a:t>
            </a:r>
            <a:r>
              <a:rPr lang="de-DE" sz="1200" dirty="0">
                <a:effectLst/>
                <a:latin typeface="Calibri" panose="020F0502020204030204" pitchFamily="34" charset="0"/>
                <a:ea typeface="Calibri" panose="020F0502020204030204" pitchFamily="34" charset="0"/>
                <a:cs typeface="Calibri" panose="020F0502020204030204" pitchFamily="34" charset="0"/>
              </a:rPr>
              <a:t>anz</a:t>
            </a:r>
            <a:r>
              <a:rPr lang="de-DE" sz="1200" b="1" dirty="0">
                <a:effectLst/>
                <a:latin typeface="Calibri" panose="020F0502020204030204" pitchFamily="34" charset="0"/>
                <a:ea typeface="Calibri" panose="020F0502020204030204" pitchFamily="34" charset="0"/>
                <a:cs typeface="Calibri" panose="020F0502020204030204" pitchFamily="34" charset="0"/>
              </a:rPr>
              <a:t> e</a:t>
            </a:r>
            <a:r>
              <a:rPr lang="de-DE" sz="1200" dirty="0">
                <a:effectLst/>
                <a:latin typeface="Calibri" panose="020F0502020204030204" pitchFamily="34" charset="0"/>
                <a:ea typeface="Calibri" panose="020F0502020204030204" pitchFamily="34" charset="0"/>
                <a:cs typeface="Calibri" panose="020F0502020204030204" pitchFamily="34" charset="0"/>
              </a:rPr>
              <a:t>infach</a:t>
            </a:r>
            <a:r>
              <a:rPr lang="de-DE" sz="1200" b="1" dirty="0">
                <a:effectLst/>
                <a:latin typeface="Calibri" panose="020F0502020204030204" pitchFamily="34" charset="0"/>
                <a:ea typeface="Calibri" panose="020F0502020204030204" pitchFamily="34" charset="0"/>
                <a:cs typeface="Calibri" panose="020F0502020204030204" pitchFamily="34" charset="0"/>
              </a:rPr>
              <a:t>: W</a:t>
            </a:r>
            <a:r>
              <a:rPr lang="de-DE" sz="1200" dirty="0">
                <a:effectLst/>
                <a:latin typeface="Calibri" panose="020F0502020204030204" pitchFamily="34" charset="0"/>
                <a:ea typeface="Calibri" panose="020F0502020204030204" pitchFamily="34" charset="0"/>
                <a:cs typeface="Calibri" panose="020F0502020204030204" pitchFamily="34" charset="0"/>
              </a:rPr>
              <a:t>ir</a:t>
            </a:r>
            <a:r>
              <a:rPr lang="de-DE" sz="1200" b="1" dirty="0">
                <a:effectLst/>
                <a:latin typeface="Calibri" panose="020F0502020204030204" pitchFamily="34" charset="0"/>
                <a:ea typeface="Calibri" panose="020F0502020204030204" pitchFamily="34" charset="0"/>
                <a:cs typeface="Calibri" panose="020F0502020204030204" pitchFamily="34" charset="0"/>
              </a:rPr>
              <a:t> m</a:t>
            </a:r>
            <a:r>
              <a:rPr lang="de-DE" sz="1200" dirty="0">
                <a:effectLst/>
                <a:latin typeface="Calibri" panose="020F0502020204030204" pitchFamily="34" charset="0"/>
                <a:ea typeface="Calibri" panose="020F0502020204030204" pitchFamily="34" charset="0"/>
                <a:cs typeface="Calibri" panose="020F0502020204030204" pitchFamily="34" charset="0"/>
              </a:rPr>
              <a:t>erken</a:t>
            </a:r>
            <a:r>
              <a:rPr lang="de-DE" sz="1200" b="1" dirty="0">
                <a:effectLst/>
                <a:latin typeface="Calibri" panose="020F0502020204030204" pitchFamily="34" charset="0"/>
                <a:ea typeface="Calibri" panose="020F0502020204030204" pitchFamily="34" charset="0"/>
                <a:cs typeface="Calibri" panose="020F0502020204030204" pitchFamily="34" charset="0"/>
              </a:rPr>
              <a:t> u</a:t>
            </a:r>
            <a:r>
              <a:rPr lang="de-DE" sz="1200" dirty="0">
                <a:effectLst/>
                <a:latin typeface="Calibri" panose="020F0502020204030204" pitchFamily="34" charset="0"/>
                <a:ea typeface="Calibri" panose="020F0502020204030204" pitchFamily="34" charset="0"/>
                <a:cs typeface="Calibri" panose="020F0502020204030204" pitchFamily="34" charset="0"/>
              </a:rPr>
              <a:t>ns</a:t>
            </a:r>
            <a:r>
              <a:rPr lang="de-DE" sz="1200" b="1" dirty="0">
                <a:effectLst/>
                <a:latin typeface="Calibri" panose="020F0502020204030204" pitchFamily="34" charset="0"/>
                <a:ea typeface="Calibri" panose="020F0502020204030204" pitchFamily="34" charset="0"/>
                <a:cs typeface="Calibri" panose="020F0502020204030204" pitchFamily="34" charset="0"/>
              </a:rPr>
              <a:t> 1</a:t>
            </a:r>
            <a:r>
              <a:rPr lang="de-DE" sz="1200" dirty="0">
                <a:effectLst/>
                <a:latin typeface="Calibri" panose="020F0502020204030204" pitchFamily="34" charset="0"/>
                <a:ea typeface="Calibri" panose="020F0502020204030204" pitchFamily="34" charset="0"/>
                <a:cs typeface="Calibri" panose="020F0502020204030204" pitchFamily="34" charset="0"/>
              </a:rPr>
              <a:t> </a:t>
            </a:r>
            <a:r>
              <a:rPr lang="de-DE" sz="1200" b="1" dirty="0">
                <a:effectLst/>
                <a:latin typeface="Calibri" panose="020F0502020204030204" pitchFamily="34" charset="0"/>
                <a:ea typeface="Calibri" panose="020F0502020204030204" pitchFamily="34" charset="0"/>
                <a:cs typeface="Calibri" panose="020F0502020204030204" pitchFamily="34" charset="0"/>
              </a:rPr>
              <a:t>s</a:t>
            </a:r>
            <a:r>
              <a:rPr lang="de-DE" sz="1200" dirty="0">
                <a:effectLst/>
                <a:latin typeface="Calibri" panose="020F0502020204030204" pitchFamily="34" charset="0"/>
                <a:ea typeface="Calibri" panose="020F0502020204030204" pitchFamily="34" charset="0"/>
                <a:cs typeface="Calibri" panose="020F0502020204030204" pitchFamily="34" charset="0"/>
              </a:rPr>
              <a:t>icheres </a:t>
            </a:r>
            <a:r>
              <a:rPr lang="de-DE" sz="1200" b="1" dirty="0">
                <a:effectLst/>
                <a:latin typeface="Calibri" panose="020F0502020204030204" pitchFamily="34" charset="0"/>
                <a:ea typeface="Calibri" panose="020F0502020204030204" pitchFamily="34" charset="0"/>
                <a:cs typeface="Calibri" panose="020F0502020204030204" pitchFamily="34" charset="0"/>
              </a:rPr>
              <a:t>P</a:t>
            </a:r>
            <a:r>
              <a:rPr lang="de-DE" sz="1200" dirty="0">
                <a:effectLst/>
                <a:latin typeface="Calibri" panose="020F0502020204030204" pitchFamily="34" charset="0"/>
                <a:ea typeface="Calibri" panose="020F0502020204030204" pitchFamily="34" charset="0"/>
                <a:cs typeface="Calibri" panose="020F0502020204030204" pitchFamily="34" charset="0"/>
              </a:rPr>
              <a:t>asswort </a:t>
            </a:r>
            <a:r>
              <a:rPr lang="de-DE" sz="1200" b="1" dirty="0">
                <a:effectLst/>
                <a:latin typeface="Calibri" panose="020F0502020204030204" pitchFamily="34" charset="0"/>
                <a:ea typeface="Calibri" panose="020F0502020204030204" pitchFamily="34" charset="0"/>
                <a:cs typeface="Calibri" panose="020F0502020204030204" pitchFamily="34" charset="0"/>
              </a:rPr>
              <a:t>m</a:t>
            </a:r>
            <a:r>
              <a:rPr lang="de-DE" sz="1200" dirty="0">
                <a:effectLst/>
                <a:latin typeface="Calibri" panose="020F0502020204030204" pitchFamily="34" charset="0"/>
                <a:ea typeface="Calibri" panose="020F0502020204030204" pitchFamily="34" charset="0"/>
                <a:cs typeface="Calibri" panose="020F0502020204030204" pitchFamily="34" charset="0"/>
              </a:rPr>
              <a:t>it </a:t>
            </a:r>
            <a:r>
              <a:rPr lang="de-DE" sz="1200" b="1" dirty="0">
                <a:effectLst/>
                <a:latin typeface="Calibri" panose="020F0502020204030204" pitchFamily="34" charset="0"/>
                <a:ea typeface="Calibri" panose="020F0502020204030204" pitchFamily="34" charset="0"/>
                <a:cs typeface="Calibri" panose="020F0502020204030204" pitchFamily="34" charset="0"/>
              </a:rPr>
              <a:t>e</a:t>
            </a:r>
            <a:r>
              <a:rPr lang="de-DE" sz="1200" dirty="0">
                <a:effectLst/>
                <a:latin typeface="Calibri" panose="020F0502020204030204" pitchFamily="34" charset="0"/>
                <a:ea typeface="Calibri" panose="020F0502020204030204" pitchFamily="34" charset="0"/>
                <a:cs typeface="Calibri" panose="020F0502020204030204" pitchFamily="34" charset="0"/>
              </a:rPr>
              <a:t>inem </a:t>
            </a:r>
            <a:r>
              <a:rPr lang="de-DE" sz="1200" b="1" dirty="0">
                <a:effectLst/>
                <a:latin typeface="Calibri" panose="020F0502020204030204" pitchFamily="34" charset="0"/>
                <a:ea typeface="Calibri" panose="020F0502020204030204" pitchFamily="34" charset="0"/>
                <a:cs typeface="Calibri" panose="020F0502020204030204" pitchFamily="34" charset="0"/>
              </a:rPr>
              <a:t>S</a:t>
            </a:r>
            <a:r>
              <a:rPr lang="de-DE" sz="1200" dirty="0">
                <a:effectLst/>
                <a:latin typeface="Calibri" panose="020F0502020204030204" pitchFamily="34" charset="0"/>
                <a:ea typeface="Calibri" panose="020F0502020204030204" pitchFamily="34" charset="0"/>
                <a:cs typeface="Calibri" panose="020F0502020204030204" pitchFamily="34" charset="0"/>
              </a:rPr>
              <a:t>atz</a:t>
            </a:r>
            <a:r>
              <a:rPr lang="de-DE" sz="1200" b="1" dirty="0">
                <a:effectLst/>
                <a:latin typeface="Calibri" panose="020F0502020204030204" pitchFamily="34" charset="0"/>
                <a:ea typeface="Calibri" panose="020F0502020204030204" pitchFamily="34" charset="0"/>
                <a:cs typeface="Calibri" panose="020F0502020204030204" pitchFamily="34" charset="0"/>
              </a:rPr>
              <a:t>!</a:t>
            </a:r>
            <a:r>
              <a:rPr lang="de-DE" sz="1200" dirty="0">
                <a:effectLst/>
                <a:latin typeface="Calibri" panose="020F0502020204030204" pitchFamily="34" charset="0"/>
                <a:ea typeface="Calibri" panose="020F0502020204030204" pitchFamily="34" charset="0"/>
                <a:cs typeface="Calibri" panose="020F0502020204030204" pitchFamily="34" charset="0"/>
              </a:rPr>
              <a:t> = Ge:Wmu1sPmeS!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300"/>
              </a:spcAft>
              <a:buFont typeface="Symbol" panose="05050102010706020507" pitchFamily="18" charset="2"/>
              <a:buChar char=""/>
            </a:pPr>
            <a:r>
              <a:rPr lang="de-DE"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www.</a:t>
            </a:r>
            <a:r>
              <a:rPr lang="de-DE" sz="12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checkdeinPasswort.de</a:t>
            </a:r>
            <a:r>
              <a:rPr lang="de-DE" sz="1200" dirty="0">
                <a:effectLst/>
                <a:latin typeface="Calibri" panose="020F0502020204030204" pitchFamily="34" charset="0"/>
                <a:ea typeface="Calibri" panose="020F0502020204030204" pitchFamily="34" charset="0"/>
                <a:cs typeface="Calibri" panose="020F0502020204030204" pitchFamily="34" charset="0"/>
              </a:rPr>
              <a:t> Passwörter ausprobieren (lassen)</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10</a:t>
            </a:fld>
            <a:endParaRPr lang="de-DE"/>
          </a:p>
        </p:txBody>
      </p:sp>
    </p:spTree>
    <p:extLst>
      <p:ext uri="{BB962C8B-B14F-4D97-AF65-F5344CB8AC3E}">
        <p14:creationId xmlns:p14="http://schemas.microsoft.com/office/powerpoint/2010/main" val="3977479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11</a:t>
            </a:fld>
            <a:endParaRPr lang="de-DE"/>
          </a:p>
        </p:txBody>
      </p:sp>
    </p:spTree>
    <p:extLst>
      <p:ext uri="{BB962C8B-B14F-4D97-AF65-F5344CB8AC3E}">
        <p14:creationId xmlns:p14="http://schemas.microsoft.com/office/powerpoint/2010/main" val="812291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12</a:t>
            </a:fld>
            <a:endParaRPr lang="de-DE"/>
          </a:p>
        </p:txBody>
      </p:sp>
    </p:spTree>
    <p:extLst>
      <p:ext uri="{BB962C8B-B14F-4D97-AF65-F5344CB8AC3E}">
        <p14:creationId xmlns:p14="http://schemas.microsoft.com/office/powerpoint/2010/main" val="2196148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13</a:t>
            </a:fld>
            <a:endParaRPr lang="de-DE"/>
          </a:p>
        </p:txBody>
      </p:sp>
    </p:spTree>
    <p:extLst>
      <p:ext uri="{BB962C8B-B14F-4D97-AF65-F5344CB8AC3E}">
        <p14:creationId xmlns:p14="http://schemas.microsoft.com/office/powerpoint/2010/main" val="2515819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14</a:t>
            </a:fld>
            <a:endParaRPr lang="de-DE"/>
          </a:p>
        </p:txBody>
      </p:sp>
    </p:spTree>
    <p:extLst>
      <p:ext uri="{BB962C8B-B14F-4D97-AF65-F5344CB8AC3E}">
        <p14:creationId xmlns:p14="http://schemas.microsoft.com/office/powerpoint/2010/main" val="176982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15</a:t>
            </a:fld>
            <a:endParaRPr lang="de-DE"/>
          </a:p>
        </p:txBody>
      </p:sp>
    </p:spTree>
    <p:extLst>
      <p:ext uri="{BB962C8B-B14F-4D97-AF65-F5344CB8AC3E}">
        <p14:creationId xmlns:p14="http://schemas.microsoft.com/office/powerpoint/2010/main" val="1491055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16</a:t>
            </a:fld>
            <a:endParaRPr lang="de-DE"/>
          </a:p>
        </p:txBody>
      </p:sp>
    </p:spTree>
    <p:extLst>
      <p:ext uri="{BB962C8B-B14F-4D97-AF65-F5344CB8AC3E}">
        <p14:creationId xmlns:p14="http://schemas.microsoft.com/office/powerpoint/2010/main" val="1413161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17</a:t>
            </a:fld>
            <a:endParaRPr lang="de-DE"/>
          </a:p>
        </p:txBody>
      </p:sp>
    </p:spTree>
    <p:extLst>
      <p:ext uri="{BB962C8B-B14F-4D97-AF65-F5344CB8AC3E}">
        <p14:creationId xmlns:p14="http://schemas.microsoft.com/office/powerpoint/2010/main" val="3733716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18</a:t>
            </a:fld>
            <a:endParaRPr lang="de-DE"/>
          </a:p>
        </p:txBody>
      </p:sp>
    </p:spTree>
    <p:extLst>
      <p:ext uri="{BB962C8B-B14F-4D97-AF65-F5344CB8AC3E}">
        <p14:creationId xmlns:p14="http://schemas.microsoft.com/office/powerpoint/2010/main" val="4066909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19</a:t>
            </a:fld>
            <a:endParaRPr lang="de-DE"/>
          </a:p>
        </p:txBody>
      </p:sp>
    </p:spTree>
    <p:extLst>
      <p:ext uri="{BB962C8B-B14F-4D97-AF65-F5344CB8AC3E}">
        <p14:creationId xmlns:p14="http://schemas.microsoft.com/office/powerpoint/2010/main" val="397974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300"/>
              </a:spcAft>
            </a:pPr>
            <a:r>
              <a:rPr lang="de-DE" sz="1100" u="sng" dirty="0">
                <a:effectLst/>
                <a:latin typeface="Calibri" panose="020F0502020204030204" pitchFamily="34" charset="0"/>
                <a:ea typeface="Calibri" panose="020F0502020204030204" pitchFamily="34" charset="0"/>
                <a:cs typeface="Calibri" panose="020F0502020204030204" pitchFamily="34" charset="0"/>
              </a:rPr>
              <a:t>Methode: </a:t>
            </a:r>
            <a:r>
              <a:rPr lang="de-DE" sz="1100" b="1" u="sng" dirty="0">
                <a:effectLst/>
                <a:latin typeface="Calibri" panose="020F0502020204030204" pitchFamily="34" charset="0"/>
                <a:ea typeface="Calibri" panose="020F0502020204030204" pitchFamily="34" charset="0"/>
                <a:cs typeface="Calibri" panose="020F0502020204030204" pitchFamily="34" charset="0"/>
              </a:rPr>
              <a:t>„</a:t>
            </a:r>
            <a:r>
              <a:rPr lang="de-DE" sz="1100" b="1" u="sng" dirty="0" err="1">
                <a:effectLst/>
                <a:latin typeface="Calibri" panose="020F0502020204030204" pitchFamily="34" charset="0"/>
                <a:ea typeface="Calibri" panose="020F0502020204030204" pitchFamily="34" charset="0"/>
                <a:cs typeface="Calibri" panose="020F0502020204030204" pitchFamily="34" charset="0"/>
              </a:rPr>
              <a:t>Mopstagram</a:t>
            </a:r>
            <a:r>
              <a:rPr lang="de-DE" sz="1100" b="1" u="sng" dirty="0">
                <a:effectLst/>
                <a:latin typeface="Calibri" panose="020F0502020204030204" pitchFamily="34" charset="0"/>
                <a:ea typeface="Calibri" panose="020F0502020204030204" pitchFamily="34" charset="0"/>
                <a:cs typeface="Calibri" panose="020F0502020204030204" pitchFamily="34" charset="0"/>
              </a:rPr>
              <a:t>“</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300"/>
              </a:spcAft>
              <a:buFont typeface="Symbol" panose="05050102010706020507" pitchFamily="18" charset="2"/>
              <a:buChar char=""/>
            </a:pPr>
            <a:r>
              <a:rPr lang="de-DE" sz="1100" dirty="0">
                <a:effectLst/>
                <a:latin typeface="Calibri" panose="020F0502020204030204" pitchFamily="34" charset="0"/>
                <a:ea typeface="Calibri" panose="020F0502020204030204" pitchFamily="34" charset="0"/>
                <a:cs typeface="Calibri" panose="020F0502020204030204" pitchFamily="34" charset="0"/>
              </a:rPr>
              <a:t>in Einzelarbeit ausfüllen (ohne spezielle Anweisungen)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300"/>
              </a:spcAft>
              <a:buFont typeface="Symbol" panose="05050102010706020507" pitchFamily="18" charset="2"/>
              <a:buChar char=""/>
            </a:pPr>
            <a:r>
              <a:rPr lang="de-DE" sz="1100" dirty="0" err="1">
                <a:effectLst/>
                <a:latin typeface="Calibri" panose="020F0502020204030204" pitchFamily="34" charset="0"/>
                <a:ea typeface="Calibri" panose="020F0502020204030204" pitchFamily="34" charset="0"/>
                <a:cs typeface="Calibri" panose="020F0502020204030204" pitchFamily="34" charset="0"/>
              </a:rPr>
              <a:t>Mopstagram</a:t>
            </a:r>
            <a:r>
              <a:rPr lang="de-DE" sz="1100" dirty="0">
                <a:effectLst/>
                <a:latin typeface="Calibri" panose="020F0502020204030204" pitchFamily="34" charset="0"/>
                <a:ea typeface="Calibri" panose="020F0502020204030204" pitchFamily="34" charset="0"/>
                <a:cs typeface="Calibri" panose="020F0502020204030204" pitchFamily="34" charset="0"/>
              </a:rPr>
              <a:t> soll von jedem veröffentlicht werden oder bei der Parallelklasse/Schulhaus/Schulhaus ausgehangen werden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Aft>
                <a:spcPts val="300"/>
              </a:spcAft>
              <a:buFont typeface="Wingdings" panose="05000000000000000000" pitchFamily="2" charset="2"/>
              <a:buChar char=""/>
            </a:pPr>
            <a:r>
              <a:rPr lang="de-DE" sz="1100" dirty="0">
                <a:effectLst/>
                <a:latin typeface="Calibri" panose="020F0502020204030204" pitchFamily="34" charset="0"/>
                <a:ea typeface="Calibri" panose="020F0502020204030204" pitchFamily="34" charset="0"/>
                <a:cs typeface="Calibri" panose="020F0502020204030204" pitchFamily="34" charset="0"/>
              </a:rPr>
              <a:t>Überleitung: „Was sind private Daten?“</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300"/>
              </a:spcAft>
              <a:buFont typeface="Symbol" panose="05050102010706020507" pitchFamily="18" charset="2"/>
              <a:buChar char=""/>
            </a:pPr>
            <a:r>
              <a:rPr lang="de-DE" sz="1100" dirty="0">
                <a:effectLst/>
                <a:latin typeface="Calibri" panose="020F0502020204030204" pitchFamily="34" charset="0"/>
                <a:ea typeface="Calibri" panose="020F0502020204030204" pitchFamily="34" charset="0"/>
                <a:cs typeface="Calibri" panose="020F0502020204030204" pitchFamily="34" charset="0"/>
              </a:rPr>
              <a:t>an der Tafel sammeln (farbig markieren: posten oder nicht?)</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a:p>
            <a:endParaRPr lang="de-DE" dirty="0"/>
          </a:p>
          <a:p>
            <a:r>
              <a:rPr lang="de-DE" dirty="0"/>
              <a:t>Aufgabenstellung: „Bitte füllt diese Profile aus, als würdet ihr euch bei einem neuen Netzwerk anmelden. Gebt an was ihr möchtet, wir machen euch keine Vorschriften. Ihr habt 5 Minuten Zeit.“ </a:t>
            </a:r>
          </a:p>
          <a:p>
            <a:r>
              <a:rPr lang="de-DE" dirty="0"/>
              <a:t>• Keine Hilfestellung beim Ausfüllen geben </a:t>
            </a:r>
          </a:p>
          <a:p>
            <a:r>
              <a:rPr lang="de-DE" dirty="0"/>
              <a:t>• Bei Fragen darauf hinweisen, dass die </a:t>
            </a:r>
            <a:r>
              <a:rPr lang="de-DE" dirty="0" err="1"/>
              <a:t>SuS</a:t>
            </a:r>
            <a:r>
              <a:rPr lang="de-DE" dirty="0"/>
              <a:t> die Punkte so ausfüllen sollen, wie sie es für richtig halten </a:t>
            </a:r>
          </a:p>
          <a:p>
            <a:r>
              <a:rPr lang="de-DE" dirty="0"/>
              <a:t>• Es dürfen keine Geräte verwendet werden, um nachzuschauen (was sie nicht wissen, lassen sie frei) Profile durch den letzten in jeder Bankreihe einsammeln lassen. Als Trainer*in Profile kurz durchschauen und einzelne wesentliche Fakten vorlesen wie Adresse, E-Mail, Telefonnummer oder vollständiger Name. Moderation: „Ich werde jetzt die Profile in eurer Parallelklasse oder öffentlich in der Schule aushängen.</a:t>
            </a:r>
          </a:p>
          <a:p>
            <a:pPr marL="0" indent="0">
              <a:buFont typeface="Arial" panose="020B0604020202020204" pitchFamily="34" charset="0"/>
              <a:buNone/>
            </a:pPr>
            <a:r>
              <a:rPr lang="de-DE" dirty="0"/>
              <a:t>• Reaktion abwarten </a:t>
            </a:r>
          </a:p>
          <a:p>
            <a:r>
              <a:rPr lang="de-DE" dirty="0"/>
              <a:t>•  Reflexionsfragen: Wie hättet ihr die Profile ausgefüllt, wenn ihr vorher gewusst hättet, dass wir sie öffentlich aushängen? Und wenn wir sie auf den Schulhof für die ganze Schule einsehbar aufhängen? Oder auf dem Marktplatz, an dem die ganze Stadt vorbeikommt? </a:t>
            </a:r>
            <a:endParaRPr lang="de-DE" dirty="0">
              <a:cs typeface="Calibri"/>
            </a:endParaRPr>
          </a:p>
          <a:p>
            <a:pPr marL="171450" indent="-171450">
              <a:buFont typeface="Arial" panose="020B0604020202020204" pitchFamily="34" charset="0"/>
              <a:buChar char="•"/>
            </a:pPr>
            <a:endParaRPr lang="de-DE" dirty="0">
              <a:cs typeface="Calibri"/>
            </a:endParaRPr>
          </a:p>
          <a:p>
            <a:endParaRPr lang="de-DE" dirty="0">
              <a:cs typeface="Calibri"/>
            </a:endParaRPr>
          </a:p>
          <a:p>
            <a:endParaRPr lang="de-DE" dirty="0">
              <a:cs typeface="Calibri"/>
            </a:endParaRPr>
          </a:p>
          <a:p>
            <a:pPr marL="171450" indent="-171450">
              <a:buFont typeface="Arial" panose="020B0604020202020204" pitchFamily="34" charset="0"/>
              <a:buChar char="•"/>
            </a:pPr>
            <a:endParaRPr lang="de-DE" dirty="0">
              <a:cs typeface="Calibri"/>
            </a:endParaRPr>
          </a:p>
          <a:p>
            <a:endParaRPr lang="de-DE" dirty="0">
              <a:cs typeface="Calibri"/>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64D35-DB5D-4FDC-82F4-A5D684DD8D7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2100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20</a:t>
            </a:fld>
            <a:endParaRPr lang="de-DE"/>
          </a:p>
        </p:txBody>
      </p:sp>
    </p:spTree>
    <p:extLst>
      <p:ext uri="{BB962C8B-B14F-4D97-AF65-F5344CB8AC3E}">
        <p14:creationId xmlns:p14="http://schemas.microsoft.com/office/powerpoint/2010/main" val="622332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21</a:t>
            </a:fld>
            <a:endParaRPr lang="de-DE"/>
          </a:p>
        </p:txBody>
      </p:sp>
    </p:spTree>
    <p:extLst>
      <p:ext uri="{BB962C8B-B14F-4D97-AF65-F5344CB8AC3E}">
        <p14:creationId xmlns:p14="http://schemas.microsoft.com/office/powerpoint/2010/main" val="295098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Ausgeblendet lassen </a:t>
            </a:r>
            <a:r>
              <a:rPr lang="de-DE" dirty="0">
                <a:sym typeface="Wingdings" panose="05000000000000000000" pitchFamily="2" charset="2"/>
              </a:rPr>
              <a:t> nur als Hilfestellung nutzen, wenn </a:t>
            </a:r>
            <a:r>
              <a:rPr lang="de-DE" dirty="0" err="1">
                <a:sym typeface="Wingdings" panose="05000000000000000000" pitchFamily="2" charset="2"/>
              </a:rPr>
              <a:t>SuS</a:t>
            </a:r>
            <a:r>
              <a:rPr lang="de-DE" dirty="0">
                <a:sym typeface="Wingdings" panose="05000000000000000000" pitchFamily="2" charset="2"/>
              </a:rPr>
              <a:t> keine Tipps einfallen</a:t>
            </a:r>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22</a:t>
            </a:fld>
            <a:endParaRPr lang="de-DE"/>
          </a:p>
        </p:txBody>
      </p:sp>
    </p:spTree>
    <p:extLst>
      <p:ext uri="{BB962C8B-B14F-4D97-AF65-F5344CB8AC3E}">
        <p14:creationId xmlns:p14="http://schemas.microsoft.com/office/powerpoint/2010/main" val="1147876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32F57-9DDE-F600-0E99-42346A54E30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DA4F9C-4290-E356-6F51-A1098ABB260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9FEC5A9-5A5A-8F40-A01C-002769693C1B}"/>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F37D178D-89BA-38C8-CA4D-79B2E1CFEE75}"/>
              </a:ext>
            </a:extLst>
          </p:cNvPr>
          <p:cNvSpPr>
            <a:spLocks noGrp="1"/>
          </p:cNvSpPr>
          <p:nvPr>
            <p:ph type="sldNum" sz="quarter" idx="5"/>
          </p:nvPr>
        </p:nvSpPr>
        <p:spPr/>
        <p:txBody>
          <a:bodyPr/>
          <a:lstStyle/>
          <a:p>
            <a:fld id="{6AE64D35-DB5D-4FDC-82F4-A5D684DD8D7B}" type="slidenum">
              <a:rPr lang="de-DE" smtClean="0"/>
              <a:t>23</a:t>
            </a:fld>
            <a:endParaRPr lang="de-DE"/>
          </a:p>
        </p:txBody>
      </p:sp>
    </p:spTree>
    <p:extLst>
      <p:ext uri="{BB962C8B-B14F-4D97-AF65-F5344CB8AC3E}">
        <p14:creationId xmlns:p14="http://schemas.microsoft.com/office/powerpoint/2010/main" val="974328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3</a:t>
            </a:fld>
            <a:endParaRPr lang="de-DE"/>
          </a:p>
        </p:txBody>
      </p:sp>
    </p:spTree>
    <p:extLst>
      <p:ext uri="{BB962C8B-B14F-4D97-AF65-F5344CB8AC3E}">
        <p14:creationId xmlns:p14="http://schemas.microsoft.com/office/powerpoint/2010/main" val="2202953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https://www.bpb.de/kurz-knapp/lexika/recht-a-z/522549/datenschutz-grundverordnung-dsgvo/</a:t>
            </a:r>
          </a:p>
        </p:txBody>
      </p:sp>
      <p:sp>
        <p:nvSpPr>
          <p:cNvPr id="4" name="Foliennummernplatzhalter 3"/>
          <p:cNvSpPr>
            <a:spLocks noGrp="1"/>
          </p:cNvSpPr>
          <p:nvPr>
            <p:ph type="sldNum" sz="quarter" idx="5"/>
          </p:nvPr>
        </p:nvSpPr>
        <p:spPr/>
        <p:txBody>
          <a:bodyPr/>
          <a:lstStyle/>
          <a:p>
            <a:fld id="{6AE64D35-DB5D-4FDC-82F4-A5D684DD8D7B}" type="slidenum">
              <a:rPr lang="de-DE" smtClean="0"/>
              <a:t>4</a:t>
            </a:fld>
            <a:endParaRPr lang="de-DE"/>
          </a:p>
        </p:txBody>
      </p:sp>
    </p:spTree>
    <p:extLst>
      <p:ext uri="{BB962C8B-B14F-4D97-AF65-F5344CB8AC3E}">
        <p14:creationId xmlns:p14="http://schemas.microsoft.com/office/powerpoint/2010/main" val="219244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300"/>
              </a:spcAft>
            </a:pPr>
            <a:br>
              <a:rPr lang="de-DE" sz="1200" dirty="0">
                <a:effectLst/>
                <a:latin typeface="Calibri" panose="020F0502020204030204" pitchFamily="34" charset="0"/>
                <a:ea typeface="Calibri" panose="020F0502020204030204" pitchFamily="34" charset="0"/>
                <a:cs typeface="Calibri" panose="020F0502020204030204" pitchFamily="34" charset="0"/>
              </a:rPr>
            </a:b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cs typeface="Calibri"/>
            </a:endParaRPr>
          </a:p>
          <a:p>
            <a:endParaRPr lang="de-DE" dirty="0">
              <a:cs typeface="Calibri"/>
            </a:endParaRPr>
          </a:p>
          <a:p>
            <a:pPr marL="171450" indent="-171450">
              <a:buFont typeface="Arial" panose="020B0604020202020204" pitchFamily="34" charset="0"/>
              <a:buChar char="•"/>
            </a:pPr>
            <a:endParaRPr lang="de-DE" dirty="0">
              <a:cs typeface="Calibri"/>
            </a:endParaRPr>
          </a:p>
          <a:p>
            <a:endParaRPr lang="de-DE" dirty="0">
              <a:cs typeface="Calibri"/>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64D35-DB5D-4FDC-82F4-A5D684DD8D7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562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cs typeface="Calibri"/>
              </a:rPr>
              <a:t>Beispiel: Wenn du durch den Schnee stapfst, hinterlässt du Spuren. Auch wenn du im Internet surfst, hinterlässt du Spuren: Deine Daten.</a:t>
            </a:r>
          </a:p>
          <a:p>
            <a:endParaRPr lang="de-DE" dirty="0">
              <a:cs typeface="Calibri"/>
            </a:endParaRPr>
          </a:p>
          <a:p>
            <a:pPr>
              <a:defRPr/>
            </a:pPr>
            <a:r>
              <a:rPr lang="de-DE" altLang="de-DE" b="1" dirty="0">
                <a:solidFill>
                  <a:schemeClr val="tx1"/>
                </a:solidFill>
                <a:cs typeface="Arial" panose="020B0604020202020204" pitchFamily="34" charset="0"/>
              </a:rPr>
              <a:t>Deine Daten sind kostbar</a:t>
            </a:r>
          </a:p>
          <a:p>
            <a:pPr>
              <a:defRPr/>
            </a:pPr>
            <a:r>
              <a:rPr lang="de-DE" altLang="de-DE" dirty="0">
                <a:solidFill>
                  <a:schemeClr val="tx1"/>
                </a:solidFill>
                <a:cs typeface="Arial" panose="020B0604020202020204" pitchFamily="34" charset="0"/>
              </a:rPr>
              <a:t>Ist etwas kostenlos, „bezahlst“ du häufig mit deinen Daten</a:t>
            </a:r>
          </a:p>
          <a:p>
            <a:pPr>
              <a:defRPr/>
            </a:pPr>
            <a:r>
              <a:rPr lang="de-DE" altLang="de-DE" dirty="0">
                <a:solidFill>
                  <a:schemeClr val="tx1"/>
                </a:solidFill>
                <a:cs typeface="Arial" panose="020B0604020202020204" pitchFamily="34" charset="0"/>
              </a:rPr>
              <a:t>E-Mail-Adressen werden für Werbung gesammelt </a:t>
            </a:r>
          </a:p>
          <a:p>
            <a:pPr marL="457200" lvl="1" indent="0">
              <a:buNone/>
              <a:defRPr/>
            </a:pPr>
            <a:r>
              <a:rPr lang="de-DE" altLang="de-DE" dirty="0">
                <a:solidFill>
                  <a:schemeClr val="tx1"/>
                </a:solidFill>
                <a:cs typeface="Arial" panose="020B0604020202020204" pitchFamily="34" charset="0"/>
                <a:sym typeface="Wingdings" panose="05000000000000000000" pitchFamily="2" charset="2"/>
              </a:rPr>
              <a:t> </a:t>
            </a:r>
            <a:r>
              <a:rPr lang="de-DE" altLang="de-DE" dirty="0">
                <a:solidFill>
                  <a:schemeClr val="tx1"/>
                </a:solidFill>
                <a:cs typeface="Arial" panose="020B0604020202020204" pitchFamily="34" charset="0"/>
              </a:rPr>
              <a:t>Spam  </a:t>
            </a:r>
          </a:p>
          <a:p>
            <a:endParaRPr lang="de-DE" dirty="0">
              <a:cs typeface="Calibri"/>
            </a:endParaRPr>
          </a:p>
          <a:p>
            <a:endParaRPr lang="de-DE" dirty="0">
              <a:cs typeface="Calibri"/>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E64D35-DB5D-4FDC-82F4-A5D684DD8D7B}"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1872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t1p.de/0bch4</a:t>
            </a:r>
            <a:r>
              <a:rPr lang="de-DE"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Video zum Thema Fremde Personen mit zweifelhaften Absichten (z. B. Stalker)  nur diesen Bereich im Detail besprechen</a:t>
            </a:r>
            <a:endParaRPr lang="de-DE"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de-DE"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t1p.de/j4xse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7</a:t>
            </a:fld>
            <a:endParaRPr lang="de-DE"/>
          </a:p>
        </p:txBody>
      </p:sp>
    </p:spTree>
    <p:extLst>
      <p:ext uri="{BB962C8B-B14F-4D97-AF65-F5344CB8AC3E}">
        <p14:creationId xmlns:p14="http://schemas.microsoft.com/office/powerpoint/2010/main" val="2796526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dirty="0">
                <a:hlinkClick r:id="rId3"/>
              </a:rPr>
              <a:t>Datenschutz fremde Personen - 5. Klasse - Details - </a:t>
            </a:r>
            <a:r>
              <a:rPr lang="de-DE" sz="4000" dirty="0" err="1">
                <a:hlinkClick r:id="rId3"/>
              </a:rPr>
              <a:t>Kahoot</a:t>
            </a:r>
            <a:r>
              <a:rPr lang="de-DE" sz="4000" dirty="0">
                <a:hlinkClick r:id="rId3"/>
              </a:rPr>
              <a:t>!</a:t>
            </a:r>
            <a:endParaRPr lang="de-DE"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Konto: Mission Mobbing Mops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t1p.de/0bch4</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8</a:t>
            </a:fld>
            <a:endParaRPr lang="de-DE"/>
          </a:p>
        </p:txBody>
      </p:sp>
    </p:spTree>
    <p:extLst>
      <p:ext uri="{BB962C8B-B14F-4D97-AF65-F5344CB8AC3E}">
        <p14:creationId xmlns:p14="http://schemas.microsoft.com/office/powerpoint/2010/main" val="156361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6AE64D35-DB5D-4FDC-82F4-A5D684DD8D7B}" type="slidenum">
              <a:rPr lang="de-DE" smtClean="0"/>
              <a:t>9</a:t>
            </a:fld>
            <a:endParaRPr lang="de-DE"/>
          </a:p>
        </p:txBody>
      </p:sp>
    </p:spTree>
    <p:extLst>
      <p:ext uri="{BB962C8B-B14F-4D97-AF65-F5344CB8AC3E}">
        <p14:creationId xmlns:p14="http://schemas.microsoft.com/office/powerpoint/2010/main" val="54318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WmS_Blau_Titelfolie_grün">
    <p:bg>
      <p:bgPr>
        <a:solidFill>
          <a:schemeClr val="tx1"/>
        </a:solidFill>
        <a:effectLst/>
      </p:bgPr>
    </p:bg>
    <p:spTree>
      <p:nvGrpSpPr>
        <p:cNvPr id="1" name=""/>
        <p:cNvGrpSpPr/>
        <p:nvPr/>
      </p:nvGrpSpPr>
      <p:grpSpPr>
        <a:xfrm>
          <a:off x="0" y="0"/>
          <a:ext cx="0" cy="0"/>
          <a:chOff x="0" y="0"/>
          <a:chExt cx="0" cy="0"/>
        </a:xfrm>
      </p:grpSpPr>
      <p:sp>
        <p:nvSpPr>
          <p:cNvPr id="4" name="Textplatzhalter 3"/>
          <p:cNvSpPr>
            <a:spLocks noGrp="1"/>
          </p:cNvSpPr>
          <p:nvPr userDrawn="1">
            <p:ph type="body" sz="quarter" idx="14" hasCustomPrompt="1"/>
          </p:nvPr>
        </p:nvSpPr>
        <p:spPr>
          <a:xfrm>
            <a:off x="6543819" y="4941168"/>
            <a:ext cx="4224469" cy="1252538"/>
          </a:xfrm>
          <a:prstGeom prst="rect">
            <a:avLst/>
          </a:prstGeom>
        </p:spPr>
        <p:txBody>
          <a:bodyPr/>
          <a:lstStyle>
            <a:lvl1pPr marL="0" indent="0">
              <a:buNone/>
              <a:defRPr sz="2800" b="1">
                <a:solidFill>
                  <a:schemeClr val="bg2"/>
                </a:solidFill>
              </a:defRPr>
            </a:lvl1pPr>
          </a:lstStyle>
          <a:p>
            <a:pPr lvl="0"/>
            <a:r>
              <a:rPr lang="de-DE"/>
              <a:t>Referent</a:t>
            </a:r>
          </a:p>
        </p:txBody>
      </p:sp>
      <p:sp>
        <p:nvSpPr>
          <p:cNvPr id="15" name="Abgerundetes Rechteck 7">
            <a:extLst>
              <a:ext uri="{FF2B5EF4-FFF2-40B4-BE49-F238E27FC236}">
                <a16:creationId xmlns:a16="http://schemas.microsoft.com/office/drawing/2014/main" id="{75705528-8DC8-4987-A29D-51A8B80A60F6}"/>
              </a:ext>
            </a:extLst>
          </p:cNvPr>
          <p:cNvSpPr/>
          <p:nvPr/>
        </p:nvSpPr>
        <p:spPr>
          <a:xfrm>
            <a:off x="3179800" y="1683667"/>
            <a:ext cx="5832475" cy="2232247"/>
          </a:xfrm>
          <a:prstGeom prst="round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6" name="Gleichschenkliges Dreieck 15">
            <a:extLst>
              <a:ext uri="{FF2B5EF4-FFF2-40B4-BE49-F238E27FC236}">
                <a16:creationId xmlns:a16="http://schemas.microsoft.com/office/drawing/2014/main" id="{5873D74C-5584-4F95-BB44-D89EA029F9BC}"/>
              </a:ext>
            </a:extLst>
          </p:cNvPr>
          <p:cNvSpPr/>
          <p:nvPr/>
        </p:nvSpPr>
        <p:spPr>
          <a:xfrm rot="12175139">
            <a:off x="4864041" y="2325727"/>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4" name="Textplatzhalter 16">
            <a:extLst>
              <a:ext uri="{FF2B5EF4-FFF2-40B4-BE49-F238E27FC236}">
                <a16:creationId xmlns:a16="http://schemas.microsoft.com/office/drawing/2014/main" id="{A033A1B3-4688-42BE-A200-5CF8D7B3F72D}"/>
              </a:ext>
            </a:extLst>
          </p:cNvPr>
          <p:cNvSpPr>
            <a:spLocks noGrp="1"/>
          </p:cNvSpPr>
          <p:nvPr>
            <p:ph type="body" sz="quarter" idx="13" hasCustomPrompt="1"/>
          </p:nvPr>
        </p:nvSpPr>
        <p:spPr>
          <a:xfrm>
            <a:off x="3179553" y="1755030"/>
            <a:ext cx="5832000" cy="2088000"/>
          </a:xfrm>
          <a:prstGeom prst="rect">
            <a:avLst/>
          </a:prstGeom>
        </p:spPr>
        <p:txBody>
          <a:bodyPr lIns="360000" tIns="360000" rIns="360000" bIns="360000"/>
          <a:lstStyle>
            <a:lvl1pPr>
              <a:buNone/>
              <a:defRPr sz="3600" b="1">
                <a:solidFill>
                  <a:schemeClr val="accent5"/>
                </a:solidFill>
              </a:defRPr>
            </a:lvl1pPr>
          </a:lstStyle>
          <a:p>
            <a:pPr lvl="0"/>
            <a:r>
              <a:rPr lang="de-DE"/>
              <a:t>Titel hinzufügen</a:t>
            </a:r>
          </a:p>
          <a:p>
            <a:pPr lvl="0"/>
            <a:r>
              <a:rPr lang="de-DE"/>
              <a:t>Auch zweizeilig geht</a:t>
            </a:r>
          </a:p>
        </p:txBody>
      </p:sp>
    </p:spTree>
    <p:extLst>
      <p:ext uri="{BB962C8B-B14F-4D97-AF65-F5344CB8AC3E}">
        <p14:creationId xmlns:p14="http://schemas.microsoft.com/office/powerpoint/2010/main" val="3449048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WmS_Blau_Titelfolie_grün">
    <p:bg>
      <p:bgPr>
        <a:solidFill>
          <a:schemeClr val="tx1"/>
        </a:solidFill>
        <a:effectLst/>
      </p:bgPr>
    </p:bg>
    <p:spTree>
      <p:nvGrpSpPr>
        <p:cNvPr id="1" name=""/>
        <p:cNvGrpSpPr/>
        <p:nvPr/>
      </p:nvGrpSpPr>
      <p:grpSpPr>
        <a:xfrm>
          <a:off x="0" y="0"/>
          <a:ext cx="0" cy="0"/>
          <a:chOff x="0" y="0"/>
          <a:chExt cx="0" cy="0"/>
        </a:xfrm>
      </p:grpSpPr>
      <p:sp>
        <p:nvSpPr>
          <p:cNvPr id="11" name="Gleichschenkliges Dreieck 10">
            <a:extLst>
              <a:ext uri="{FF2B5EF4-FFF2-40B4-BE49-F238E27FC236}">
                <a16:creationId xmlns:a16="http://schemas.microsoft.com/office/drawing/2014/main" id="{D4869146-72B3-4F54-ACBD-FCE9B316BC90}"/>
              </a:ext>
            </a:extLst>
          </p:cNvPr>
          <p:cNvSpPr/>
          <p:nvPr userDrawn="1"/>
        </p:nvSpPr>
        <p:spPr>
          <a:xfrm rot="12175139">
            <a:off x="4864041" y="2774916"/>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0" name="Abgerundetes Rechteck 7">
            <a:extLst>
              <a:ext uri="{FF2B5EF4-FFF2-40B4-BE49-F238E27FC236}">
                <a16:creationId xmlns:a16="http://schemas.microsoft.com/office/drawing/2014/main" id="{E21497E9-E961-48B0-980D-CDCC3FA595DE}"/>
              </a:ext>
            </a:extLst>
          </p:cNvPr>
          <p:cNvSpPr/>
          <p:nvPr userDrawn="1"/>
        </p:nvSpPr>
        <p:spPr>
          <a:xfrm>
            <a:off x="3179800" y="2132856"/>
            <a:ext cx="5832475" cy="2232247"/>
          </a:xfrm>
          <a:prstGeom prst="round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8" name="Textplatzhalter 16">
            <a:extLst>
              <a:ext uri="{FF2B5EF4-FFF2-40B4-BE49-F238E27FC236}">
                <a16:creationId xmlns:a16="http://schemas.microsoft.com/office/drawing/2014/main" id="{1C9CF919-7F02-49C8-8726-669269684ADC}"/>
              </a:ext>
            </a:extLst>
          </p:cNvPr>
          <p:cNvSpPr>
            <a:spLocks noGrp="1"/>
          </p:cNvSpPr>
          <p:nvPr>
            <p:ph type="body" sz="quarter" idx="13" hasCustomPrompt="1"/>
          </p:nvPr>
        </p:nvSpPr>
        <p:spPr>
          <a:xfrm>
            <a:off x="3179553" y="2205096"/>
            <a:ext cx="5832000" cy="2088000"/>
          </a:xfrm>
          <a:prstGeom prst="rect">
            <a:avLst/>
          </a:prstGeom>
        </p:spPr>
        <p:txBody>
          <a:bodyPr lIns="360000" tIns="360000" rIns="360000" bIns="360000"/>
          <a:lstStyle>
            <a:lvl1pPr>
              <a:buNone/>
              <a:defRPr sz="3600" b="1">
                <a:solidFill>
                  <a:schemeClr val="accent5"/>
                </a:solidFill>
              </a:defRPr>
            </a:lvl1pPr>
          </a:lstStyle>
          <a:p>
            <a:pPr lvl="0"/>
            <a:r>
              <a:rPr lang="de-DE"/>
              <a:t>Titel hinzufügen</a:t>
            </a:r>
          </a:p>
          <a:p>
            <a:pPr lvl="0"/>
            <a:r>
              <a:rPr lang="de-DE"/>
              <a:t>Auch zweizeilig geht</a:t>
            </a:r>
          </a:p>
        </p:txBody>
      </p:sp>
      <p:sp>
        <p:nvSpPr>
          <p:cNvPr id="2" name="Titel 1"/>
          <p:cNvSpPr>
            <a:spLocks noGrp="1"/>
          </p:cNvSpPr>
          <p:nvPr>
            <p:ph type="ctrTitle" hasCustomPrompt="1"/>
          </p:nvPr>
        </p:nvSpPr>
        <p:spPr>
          <a:xfrm>
            <a:off x="527052" y="1008000"/>
            <a:ext cx="8449269" cy="854992"/>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pic>
        <p:nvPicPr>
          <p:cNvPr id="14" name="Picture 2" descr="P:\000179_queo_GmbH_(interne_Projekte)\Social Web macht Schule\Entwicklung Markenidentität und Logo\work\140725_SWmS_Logo_farbig_negativ_RGB.png">
            <a:extLst>
              <a:ext uri="{FF2B5EF4-FFF2-40B4-BE49-F238E27FC236}">
                <a16:creationId xmlns:a16="http://schemas.microsoft.com/office/drawing/2014/main" id="{0235C7EF-8FDF-4F9E-81A1-BEDBE8DF39D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15" name="Foliennummernplatzhalter 5">
            <a:extLst>
              <a:ext uri="{FF2B5EF4-FFF2-40B4-BE49-F238E27FC236}">
                <a16:creationId xmlns:a16="http://schemas.microsoft.com/office/drawing/2014/main" id="{DF25BC72-FBDE-4409-8F96-AC5AE21AEB8A}"/>
              </a:ext>
            </a:extLst>
          </p:cNvPr>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pic>
        <p:nvPicPr>
          <p:cNvPr id="3" name="Grafik 2" descr="Ein Bild, das Text, Schrift, Grafiken, Grafikdesign enthält.&#10;&#10;KI-generierte Inhalte können fehlerhaft sein.">
            <a:extLst>
              <a:ext uri="{FF2B5EF4-FFF2-40B4-BE49-F238E27FC236}">
                <a16:creationId xmlns:a16="http://schemas.microsoft.com/office/drawing/2014/main" id="{98A80FD6-D574-8AE6-F598-72BBAC4AA1E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118793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WmS_Blau_Titelfolie_orange">
    <p:bg>
      <p:bgPr>
        <a:solidFill>
          <a:schemeClr val="tx1"/>
        </a:solidFill>
        <a:effectLst/>
      </p:bgPr>
    </p:bg>
    <p:spTree>
      <p:nvGrpSpPr>
        <p:cNvPr id="1" name=""/>
        <p:cNvGrpSpPr/>
        <p:nvPr/>
      </p:nvGrpSpPr>
      <p:grpSpPr>
        <a:xfrm>
          <a:off x="0" y="0"/>
          <a:ext cx="0" cy="0"/>
          <a:chOff x="0" y="0"/>
          <a:chExt cx="0" cy="0"/>
        </a:xfrm>
      </p:grpSpPr>
      <p:sp>
        <p:nvSpPr>
          <p:cNvPr id="15" name="Titel 1"/>
          <p:cNvSpPr>
            <a:spLocks noGrp="1"/>
          </p:cNvSpPr>
          <p:nvPr>
            <p:ph type="ctrTitle" hasCustomPrompt="1"/>
          </p:nvPr>
        </p:nvSpPr>
        <p:spPr>
          <a:xfrm>
            <a:off x="527052" y="1008000"/>
            <a:ext cx="8449269" cy="854992"/>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sp>
        <p:nvSpPr>
          <p:cNvPr id="8" name="Abgerundetes Rechteck 7">
            <a:extLst>
              <a:ext uri="{FF2B5EF4-FFF2-40B4-BE49-F238E27FC236}">
                <a16:creationId xmlns:a16="http://schemas.microsoft.com/office/drawing/2014/main" id="{9F618273-E58F-4DE2-985A-01DE6426CC7E}"/>
              </a:ext>
            </a:extLst>
          </p:cNvPr>
          <p:cNvSpPr/>
          <p:nvPr userDrawn="1"/>
        </p:nvSpPr>
        <p:spPr>
          <a:xfrm>
            <a:off x="3179800" y="2132856"/>
            <a:ext cx="5832475" cy="2232247"/>
          </a:xfrm>
          <a:prstGeom prst="round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9" name="Gleichschenkliges Dreieck 8">
            <a:extLst>
              <a:ext uri="{FF2B5EF4-FFF2-40B4-BE49-F238E27FC236}">
                <a16:creationId xmlns:a16="http://schemas.microsoft.com/office/drawing/2014/main" id="{5F0434D1-95C7-4591-A146-F639F0755B4A}"/>
              </a:ext>
            </a:extLst>
          </p:cNvPr>
          <p:cNvSpPr/>
          <p:nvPr userDrawn="1"/>
        </p:nvSpPr>
        <p:spPr>
          <a:xfrm rot="12175139">
            <a:off x="4864041" y="2774916"/>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pic>
        <p:nvPicPr>
          <p:cNvPr id="14" name="Picture 2" descr="P:\000179_queo_GmbH_(interne_Projekte)\Social Web macht Schule\Entwicklung Markenidentität und Logo\work\140725_SWmS_Logo_farbig_negativ_RGB.png">
            <a:extLst>
              <a:ext uri="{FF2B5EF4-FFF2-40B4-BE49-F238E27FC236}">
                <a16:creationId xmlns:a16="http://schemas.microsoft.com/office/drawing/2014/main" id="{FD118C4B-E7EF-4390-8B78-5E83005EB76D}"/>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16" name="Foliennummernplatzhalter 5">
            <a:extLst>
              <a:ext uri="{FF2B5EF4-FFF2-40B4-BE49-F238E27FC236}">
                <a16:creationId xmlns:a16="http://schemas.microsoft.com/office/drawing/2014/main" id="{B0FC8F44-3F07-4F79-ADD7-6B005A7C4190}"/>
              </a:ext>
            </a:extLst>
          </p:cNvPr>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
        <p:nvSpPr>
          <p:cNvPr id="10" name="Textplatzhalter 16">
            <a:extLst>
              <a:ext uri="{FF2B5EF4-FFF2-40B4-BE49-F238E27FC236}">
                <a16:creationId xmlns:a16="http://schemas.microsoft.com/office/drawing/2014/main" id="{E1AFBF52-8668-469B-AC1F-D9C66CC40437}"/>
              </a:ext>
            </a:extLst>
          </p:cNvPr>
          <p:cNvSpPr>
            <a:spLocks noGrp="1"/>
          </p:cNvSpPr>
          <p:nvPr>
            <p:ph type="body" sz="quarter" idx="13" hasCustomPrompt="1"/>
          </p:nvPr>
        </p:nvSpPr>
        <p:spPr>
          <a:xfrm>
            <a:off x="3179553" y="2205096"/>
            <a:ext cx="5832000" cy="2088000"/>
          </a:xfrm>
          <a:prstGeom prst="rect">
            <a:avLst/>
          </a:prstGeom>
        </p:spPr>
        <p:txBody>
          <a:bodyPr lIns="360000" tIns="360000" rIns="360000" bIns="360000"/>
          <a:lstStyle>
            <a:lvl1pPr>
              <a:buNone/>
              <a:defRPr sz="3600" b="1">
                <a:solidFill>
                  <a:schemeClr val="accent1"/>
                </a:solidFill>
              </a:defRPr>
            </a:lvl1pPr>
          </a:lstStyle>
          <a:p>
            <a:pPr lvl="0"/>
            <a:r>
              <a:rPr lang="de-DE"/>
              <a:t>Titel hinzufügen</a:t>
            </a:r>
          </a:p>
          <a:p>
            <a:pPr lvl="0"/>
            <a:r>
              <a:rPr lang="de-DE"/>
              <a:t>Auch zweizeilig geht</a:t>
            </a:r>
          </a:p>
        </p:txBody>
      </p:sp>
      <p:pic>
        <p:nvPicPr>
          <p:cNvPr id="2" name="Grafik 1" descr="Ein Bild, das Text, Schrift, Grafiken, Grafikdesign enthält.&#10;&#10;KI-generierte Inhalte können fehlerhaft sein.">
            <a:extLst>
              <a:ext uri="{FF2B5EF4-FFF2-40B4-BE49-F238E27FC236}">
                <a16:creationId xmlns:a16="http://schemas.microsoft.com/office/drawing/2014/main" id="{D28FB327-F130-CE62-4FF7-F905D755E52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290239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WmS_Blau_Titelfolie_2">
    <p:bg>
      <p:bgPr>
        <a:solidFill>
          <a:schemeClr val="bg1"/>
        </a:solid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527052" y="1008000"/>
            <a:ext cx="8449269" cy="854992"/>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sp>
        <p:nvSpPr>
          <p:cNvPr id="7" name="Abgerundetes Rechteck 7">
            <a:extLst>
              <a:ext uri="{FF2B5EF4-FFF2-40B4-BE49-F238E27FC236}">
                <a16:creationId xmlns:a16="http://schemas.microsoft.com/office/drawing/2014/main" id="{825309DA-9E32-4C7F-8AD3-84F158F1C878}"/>
              </a:ext>
            </a:extLst>
          </p:cNvPr>
          <p:cNvSpPr/>
          <p:nvPr userDrawn="1"/>
        </p:nvSpPr>
        <p:spPr>
          <a:xfrm>
            <a:off x="3179800" y="2132856"/>
            <a:ext cx="5832475" cy="2232247"/>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0" name="Gleichschenkliges Dreieck 9">
            <a:extLst>
              <a:ext uri="{FF2B5EF4-FFF2-40B4-BE49-F238E27FC236}">
                <a16:creationId xmlns:a16="http://schemas.microsoft.com/office/drawing/2014/main" id="{82CF736A-6072-4EF1-BAA2-BBE97928A82B}"/>
              </a:ext>
            </a:extLst>
          </p:cNvPr>
          <p:cNvSpPr/>
          <p:nvPr userDrawn="1"/>
        </p:nvSpPr>
        <p:spPr>
          <a:xfrm rot="12175139">
            <a:off x="4864041" y="2774916"/>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pic>
        <p:nvPicPr>
          <p:cNvPr id="13" name="Picture 2" descr="P:\000179_queo_GmbH_(interne_Projekte)\Social Web macht Schule\Entwicklung Markenidentität und Logo\work\140725_SWmS_Logo_farbig_negativ_RGB.png">
            <a:extLst>
              <a:ext uri="{FF2B5EF4-FFF2-40B4-BE49-F238E27FC236}">
                <a16:creationId xmlns:a16="http://schemas.microsoft.com/office/drawing/2014/main" id="{F0A8C265-FE57-4EE0-A95A-FEE4B365CFC2}"/>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14" name="Foliennummernplatzhalter 5">
            <a:extLst>
              <a:ext uri="{FF2B5EF4-FFF2-40B4-BE49-F238E27FC236}">
                <a16:creationId xmlns:a16="http://schemas.microsoft.com/office/drawing/2014/main" id="{79FDAB2A-4F8C-4DAA-AC03-16142BD26257}"/>
              </a:ext>
            </a:extLst>
          </p:cNvPr>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
        <p:nvSpPr>
          <p:cNvPr id="9" name="Textplatzhalter 16">
            <a:extLst>
              <a:ext uri="{FF2B5EF4-FFF2-40B4-BE49-F238E27FC236}">
                <a16:creationId xmlns:a16="http://schemas.microsoft.com/office/drawing/2014/main" id="{8FE7C360-07BD-43C1-B164-7CD4E0165A31}"/>
              </a:ext>
            </a:extLst>
          </p:cNvPr>
          <p:cNvSpPr>
            <a:spLocks noGrp="1"/>
          </p:cNvSpPr>
          <p:nvPr>
            <p:ph type="body" sz="quarter" idx="13" hasCustomPrompt="1"/>
          </p:nvPr>
        </p:nvSpPr>
        <p:spPr>
          <a:xfrm>
            <a:off x="3179553" y="2205096"/>
            <a:ext cx="5832000" cy="2088000"/>
          </a:xfrm>
          <a:prstGeom prst="rect">
            <a:avLst/>
          </a:prstGeom>
        </p:spPr>
        <p:txBody>
          <a:bodyPr lIns="360000" tIns="360000" rIns="360000" bIns="360000"/>
          <a:lstStyle>
            <a:lvl1pPr>
              <a:buNone/>
              <a:defRPr sz="3600" b="1">
                <a:solidFill>
                  <a:schemeClr val="accent1"/>
                </a:solidFill>
              </a:defRPr>
            </a:lvl1pPr>
          </a:lstStyle>
          <a:p>
            <a:pPr lvl="0"/>
            <a:r>
              <a:rPr lang="de-DE"/>
              <a:t>Titel hinzufügen</a:t>
            </a:r>
          </a:p>
          <a:p>
            <a:pPr lvl="0"/>
            <a:r>
              <a:rPr lang="de-DE"/>
              <a:t>Auch zweizeilig geht</a:t>
            </a:r>
          </a:p>
        </p:txBody>
      </p:sp>
      <p:pic>
        <p:nvPicPr>
          <p:cNvPr id="2" name="Grafik 1" descr="Ein Bild, das Text, Schrift, Grafiken, Grafikdesign enthält.&#10;&#10;KI-generierte Inhalte können fehlerhaft sein.">
            <a:extLst>
              <a:ext uri="{FF2B5EF4-FFF2-40B4-BE49-F238E27FC236}">
                <a16:creationId xmlns:a16="http://schemas.microsoft.com/office/drawing/2014/main" id="{4AFAB5DB-7745-84B9-9DE0-4F7EC5BB28A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3199366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WmS_Blau_Titelfolie_2">
    <p:bg>
      <p:bgPr>
        <a:solidFill>
          <a:schemeClr val="bg1"/>
        </a:solidFill>
        <a:effectLst/>
      </p:bgPr>
    </p:bg>
    <p:spTree>
      <p:nvGrpSpPr>
        <p:cNvPr id="1" name=""/>
        <p:cNvGrpSpPr/>
        <p:nvPr/>
      </p:nvGrpSpPr>
      <p:grpSpPr>
        <a:xfrm>
          <a:off x="0" y="0"/>
          <a:ext cx="0" cy="0"/>
          <a:chOff x="0" y="0"/>
          <a:chExt cx="0" cy="0"/>
        </a:xfrm>
      </p:grpSpPr>
      <p:sp>
        <p:nvSpPr>
          <p:cNvPr id="8" name="Titel 1"/>
          <p:cNvSpPr>
            <a:spLocks noGrp="1"/>
          </p:cNvSpPr>
          <p:nvPr>
            <p:ph type="ctrTitle" hasCustomPrompt="1"/>
          </p:nvPr>
        </p:nvSpPr>
        <p:spPr>
          <a:xfrm>
            <a:off x="527052" y="1008000"/>
            <a:ext cx="8449269" cy="854992"/>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sp>
        <p:nvSpPr>
          <p:cNvPr id="10" name="Abgerundetes Rechteck 7">
            <a:extLst>
              <a:ext uri="{FF2B5EF4-FFF2-40B4-BE49-F238E27FC236}">
                <a16:creationId xmlns:a16="http://schemas.microsoft.com/office/drawing/2014/main" id="{E4E2AED3-24D4-4E9C-B3BD-05456201238C}"/>
              </a:ext>
            </a:extLst>
          </p:cNvPr>
          <p:cNvSpPr/>
          <p:nvPr userDrawn="1"/>
        </p:nvSpPr>
        <p:spPr>
          <a:xfrm>
            <a:off x="3179800" y="2132856"/>
            <a:ext cx="5832475" cy="2232247"/>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9" name="Gleichschenkliges Dreieck 8"/>
          <p:cNvSpPr/>
          <p:nvPr userDrawn="1"/>
        </p:nvSpPr>
        <p:spPr>
          <a:xfrm rot="9410693">
            <a:off x="4498939" y="2777165"/>
            <a:ext cx="3194196" cy="28486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11" name="Picture 2" descr="P:\000179_queo_GmbH_(interne_Projekte)\Social Web macht Schule\Entwicklung Markenidentität und Logo\work\140725_SWmS_Logo_farbig_negativ_RGB.png">
            <a:extLst>
              <a:ext uri="{FF2B5EF4-FFF2-40B4-BE49-F238E27FC236}">
                <a16:creationId xmlns:a16="http://schemas.microsoft.com/office/drawing/2014/main" id="{E683771D-8257-4B07-ADEA-FB8055C96AC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13" name="Foliennummernplatzhalter 5">
            <a:extLst>
              <a:ext uri="{FF2B5EF4-FFF2-40B4-BE49-F238E27FC236}">
                <a16:creationId xmlns:a16="http://schemas.microsoft.com/office/drawing/2014/main" id="{6A3370F4-1221-469F-A3BD-EBFC932B6B22}"/>
              </a:ext>
            </a:extLst>
          </p:cNvPr>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
        <p:nvSpPr>
          <p:cNvPr id="12" name="Textplatzhalter 16">
            <a:extLst>
              <a:ext uri="{FF2B5EF4-FFF2-40B4-BE49-F238E27FC236}">
                <a16:creationId xmlns:a16="http://schemas.microsoft.com/office/drawing/2014/main" id="{24609549-3923-4FA4-8D02-E29A63E7B217}"/>
              </a:ext>
            </a:extLst>
          </p:cNvPr>
          <p:cNvSpPr>
            <a:spLocks noGrp="1"/>
          </p:cNvSpPr>
          <p:nvPr>
            <p:ph type="body" sz="quarter" idx="13" hasCustomPrompt="1"/>
          </p:nvPr>
        </p:nvSpPr>
        <p:spPr>
          <a:xfrm>
            <a:off x="3179553" y="2205096"/>
            <a:ext cx="5832000" cy="2088000"/>
          </a:xfrm>
          <a:prstGeom prst="rect">
            <a:avLst/>
          </a:prstGeom>
        </p:spPr>
        <p:txBody>
          <a:bodyPr lIns="360000" tIns="360000" rIns="360000" bIns="360000"/>
          <a:lstStyle>
            <a:lvl1pPr>
              <a:buNone/>
              <a:defRPr sz="3600" b="1">
                <a:solidFill>
                  <a:schemeClr val="accent1"/>
                </a:solidFill>
              </a:defRPr>
            </a:lvl1pPr>
          </a:lstStyle>
          <a:p>
            <a:pPr lvl="0"/>
            <a:r>
              <a:rPr lang="de-DE"/>
              <a:t>Titel hinzufügen</a:t>
            </a:r>
          </a:p>
          <a:p>
            <a:pPr lvl="0"/>
            <a:r>
              <a:rPr lang="de-DE"/>
              <a:t>Auch zweizeilig geht</a:t>
            </a:r>
          </a:p>
        </p:txBody>
      </p:sp>
      <p:pic>
        <p:nvPicPr>
          <p:cNvPr id="2" name="Grafik 1" descr="Ein Bild, das Text, Schrift, Grafiken, Grafikdesign enthält.&#10;&#10;KI-generierte Inhalte können fehlerhaft sein.">
            <a:extLst>
              <a:ext uri="{FF2B5EF4-FFF2-40B4-BE49-F238E27FC236}">
                <a16:creationId xmlns:a16="http://schemas.microsoft.com/office/drawing/2014/main" id="{461761A5-C861-5950-880E-6A5004985E2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55707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WmS_Blau_Kapitel">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27051" y="2492899"/>
            <a:ext cx="11137900" cy="3599929"/>
          </a:xfrm>
          <a:prstGeom prst="rect">
            <a:avLst/>
          </a:prstGeom>
        </p:spPr>
        <p:txBody>
          <a:bodyPr lIns="0"/>
          <a:lstStyle>
            <a:lvl1pPr>
              <a:buNone/>
              <a:defRPr sz="4800" b="1">
                <a:solidFill>
                  <a:schemeClr val="bg2"/>
                </a:solidFill>
              </a:defRPr>
            </a:lvl1pPr>
            <a:lvl2pPr>
              <a:defRPr sz="4800"/>
            </a:lvl2pPr>
            <a:lvl3pPr>
              <a:defRPr sz="4800"/>
            </a:lvl3pPr>
            <a:lvl4pPr>
              <a:defRPr sz="4800"/>
            </a:lvl4pPr>
            <a:lvl5pPr>
              <a:defRPr sz="4800"/>
            </a:lvl5pPr>
          </a:lstStyle>
          <a:p>
            <a:pPr lvl="0"/>
            <a:r>
              <a:rPr lang="de-DE"/>
              <a:t>Titel hinzufügen</a:t>
            </a:r>
          </a:p>
        </p:txBody>
      </p:sp>
      <p:sp>
        <p:nvSpPr>
          <p:cNvPr id="8" name="Titel 1"/>
          <p:cNvSpPr>
            <a:spLocks noGrp="1"/>
          </p:cNvSpPr>
          <p:nvPr>
            <p:ph type="ctrTitle" hasCustomPrompt="1"/>
          </p:nvPr>
        </p:nvSpPr>
        <p:spPr>
          <a:xfrm>
            <a:off x="527052" y="1008000"/>
            <a:ext cx="8449269" cy="854992"/>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pic>
        <p:nvPicPr>
          <p:cNvPr id="7" name="Picture 2" descr="P:\000179_queo_GmbH_(interne_Projekte)\Social Web macht Schule\Entwicklung Markenidentität und Logo\work\140725_SWmS_Logo_farbig_negativ_RGB.png">
            <a:extLst>
              <a:ext uri="{FF2B5EF4-FFF2-40B4-BE49-F238E27FC236}">
                <a16:creationId xmlns:a16="http://schemas.microsoft.com/office/drawing/2014/main" id="{76B15F9D-82E1-455C-81A9-F42EC62C49F9}"/>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9" name="Foliennummernplatzhalter 5">
            <a:extLst>
              <a:ext uri="{FF2B5EF4-FFF2-40B4-BE49-F238E27FC236}">
                <a16:creationId xmlns:a16="http://schemas.microsoft.com/office/drawing/2014/main" id="{49B539B1-AC59-4527-8E8D-E4EEE139DE1B}"/>
              </a:ext>
            </a:extLst>
          </p:cNvPr>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pic>
        <p:nvPicPr>
          <p:cNvPr id="2" name="Grafik 1" descr="Ein Bild, das Text, Schrift, Grafiken, Grafikdesign enthält.&#10;&#10;KI-generierte Inhalte können fehlerhaft sein.">
            <a:extLst>
              <a:ext uri="{FF2B5EF4-FFF2-40B4-BE49-F238E27FC236}">
                <a16:creationId xmlns:a16="http://schemas.microsoft.com/office/drawing/2014/main" id="{2166F29F-FEFC-DF9F-EA3A-AC257C26FD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2406979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WmS_Blau_Kapitel_orange">
    <p:bg>
      <p:bgPr>
        <a:solidFill>
          <a:schemeClr val="bg1"/>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
        <p:nvSpPr>
          <p:cNvPr id="14" name="Textplatzhalter 21"/>
          <p:cNvSpPr>
            <a:spLocks noGrp="1"/>
          </p:cNvSpPr>
          <p:nvPr>
            <p:ph type="body" sz="quarter" idx="13" hasCustomPrompt="1"/>
          </p:nvPr>
        </p:nvSpPr>
        <p:spPr>
          <a:xfrm>
            <a:off x="527051" y="2492899"/>
            <a:ext cx="11137900" cy="3599929"/>
          </a:xfrm>
          <a:prstGeom prst="rect">
            <a:avLst/>
          </a:prstGeom>
        </p:spPr>
        <p:txBody>
          <a:bodyPr lIns="0"/>
          <a:lstStyle>
            <a:lvl1pPr>
              <a:buNone/>
              <a:defRPr sz="4800" b="1">
                <a:solidFill>
                  <a:schemeClr val="accent1"/>
                </a:solidFill>
              </a:defRPr>
            </a:lvl1pPr>
            <a:lvl2pPr>
              <a:defRPr sz="4800"/>
            </a:lvl2pPr>
            <a:lvl3pPr>
              <a:defRPr sz="4800"/>
            </a:lvl3pPr>
            <a:lvl4pPr>
              <a:defRPr sz="4800"/>
            </a:lvl4pPr>
            <a:lvl5pPr>
              <a:defRPr sz="4800"/>
            </a:lvl5pPr>
          </a:lstStyle>
          <a:p>
            <a:pPr lvl="0"/>
            <a:r>
              <a:rPr lang="de-DE"/>
              <a:t>Titel hinzufügen</a:t>
            </a:r>
          </a:p>
        </p:txBody>
      </p:sp>
      <p:sp>
        <p:nvSpPr>
          <p:cNvPr id="8" name="Titel 1"/>
          <p:cNvSpPr>
            <a:spLocks noGrp="1"/>
          </p:cNvSpPr>
          <p:nvPr>
            <p:ph type="ctrTitle" hasCustomPrompt="1"/>
          </p:nvPr>
        </p:nvSpPr>
        <p:spPr>
          <a:xfrm>
            <a:off x="527052" y="1008000"/>
            <a:ext cx="8449269" cy="854992"/>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pic>
        <p:nvPicPr>
          <p:cNvPr id="7" name="Picture 2" descr="P:\000179_queo_GmbH_(interne_Projekte)\Social Web macht Schule\Entwicklung Markenidentität und Logo\work\140725_SWmS_Logo_farbig_negativ_RGB.png">
            <a:extLst>
              <a:ext uri="{FF2B5EF4-FFF2-40B4-BE49-F238E27FC236}">
                <a16:creationId xmlns:a16="http://schemas.microsoft.com/office/drawing/2014/main" id="{92835869-2D2E-4742-842D-8C3EB54847D0}"/>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pic>
        <p:nvPicPr>
          <p:cNvPr id="2" name="Grafik 1" descr="Ein Bild, das Text, Schrift, Grafiken, Grafikdesign enthält.&#10;&#10;KI-generierte Inhalte können fehlerhaft sein.">
            <a:extLst>
              <a:ext uri="{FF2B5EF4-FFF2-40B4-BE49-F238E27FC236}">
                <a16:creationId xmlns:a16="http://schemas.microsoft.com/office/drawing/2014/main" id="{1FE943AB-9299-881A-EF3A-6C49FED2910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533915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WmS_Blau_Bild_Text">
    <p:spTree>
      <p:nvGrpSpPr>
        <p:cNvPr id="1" name=""/>
        <p:cNvGrpSpPr/>
        <p:nvPr/>
      </p:nvGrpSpPr>
      <p:grpSpPr>
        <a:xfrm>
          <a:off x="0" y="0"/>
          <a:ext cx="0" cy="0"/>
          <a:chOff x="0" y="0"/>
          <a:chExt cx="0" cy="0"/>
        </a:xfrm>
      </p:grpSpPr>
      <p:sp>
        <p:nvSpPr>
          <p:cNvPr id="7" name="Titel 1"/>
          <p:cNvSpPr>
            <a:spLocks noGrp="1"/>
          </p:cNvSpPr>
          <p:nvPr>
            <p:ph type="ctrTitle"/>
          </p:nvPr>
        </p:nvSpPr>
        <p:spPr>
          <a:xfrm>
            <a:off x="527052" y="908723"/>
            <a:ext cx="8449269" cy="1054001"/>
          </a:xfrm>
          <a:prstGeom prst="rect">
            <a:avLst/>
          </a:prstGeom>
        </p:spPr>
        <p:txBody>
          <a:bodyPr lIns="0" anchor="t"/>
          <a:lstStyle>
            <a:lvl1pPr>
              <a:lnSpc>
                <a:spcPts val="3200"/>
              </a:lnSpc>
              <a:defRPr sz="3200">
                <a:solidFill>
                  <a:schemeClr val="accent1"/>
                </a:solidFill>
              </a:defRPr>
            </a:lvl1pPr>
          </a:lstStyle>
          <a:p>
            <a:r>
              <a:rPr lang="de-DE"/>
              <a:t>Titelmasterformat durch Klicken bearbeiten</a:t>
            </a:r>
          </a:p>
        </p:txBody>
      </p:sp>
      <p:sp>
        <p:nvSpPr>
          <p:cNvPr id="10"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tx1"/>
                </a:solidFill>
              </a:defRPr>
            </a:lvl1pPr>
          </a:lstStyle>
          <a:p>
            <a:fld id="{A295CAF5-49C9-46FF-BDB7-E3E6528E2F55}" type="slidenum">
              <a:rPr lang="de-DE" smtClean="0"/>
              <a:pPr/>
              <a:t>‹Nr.›</a:t>
            </a:fld>
            <a:endParaRPr lang="de-DE"/>
          </a:p>
        </p:txBody>
      </p:sp>
      <p:sp>
        <p:nvSpPr>
          <p:cNvPr id="13" name="Inhaltsplatzhalter 2"/>
          <p:cNvSpPr>
            <a:spLocks noGrp="1"/>
          </p:cNvSpPr>
          <p:nvPr>
            <p:ph idx="13"/>
          </p:nvPr>
        </p:nvSpPr>
        <p:spPr>
          <a:xfrm>
            <a:off x="6288619" y="2708275"/>
            <a:ext cx="5376333" cy="3384550"/>
          </a:xfrm>
          <a:prstGeom prst="rect">
            <a:avLst/>
          </a:prstGeom>
        </p:spPr>
        <p:txBody>
          <a:bodyPr lIns="0"/>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9"/>
          <p:cNvSpPr>
            <a:spLocks noGrp="1"/>
          </p:cNvSpPr>
          <p:nvPr>
            <p:ph type="body" sz="quarter" idx="14"/>
          </p:nvPr>
        </p:nvSpPr>
        <p:spPr>
          <a:xfrm>
            <a:off x="527052" y="1890716"/>
            <a:ext cx="8449733" cy="746125"/>
          </a:xfrm>
          <a:prstGeom prst="rect">
            <a:avLst/>
          </a:prstGeom>
        </p:spPr>
        <p:txBody>
          <a:bodyPr lIns="0"/>
          <a:lstStyle>
            <a:lvl1pPr>
              <a:buFontTx/>
              <a:buNone/>
              <a:defRPr b="1">
                <a:solidFill>
                  <a:schemeClr val="accent5"/>
                </a:solidFill>
              </a:defRPr>
            </a:lvl1pPr>
            <a:lvl2pPr>
              <a:buFontTx/>
              <a:buNone/>
              <a:defRPr b="1">
                <a:solidFill>
                  <a:schemeClr val="accent1"/>
                </a:solidFill>
              </a:defRPr>
            </a:lvl2pPr>
            <a:lvl3pPr>
              <a:buFontTx/>
              <a:buNone/>
              <a:defRPr b="1">
                <a:solidFill>
                  <a:schemeClr val="accent1"/>
                </a:solidFill>
              </a:defRPr>
            </a:lvl3pPr>
            <a:lvl4pPr>
              <a:buFontTx/>
              <a:buNone/>
              <a:defRPr b="1">
                <a:solidFill>
                  <a:schemeClr val="accent1"/>
                </a:solidFill>
              </a:defRPr>
            </a:lvl4pPr>
            <a:lvl5pPr>
              <a:buFontTx/>
              <a:buNone/>
              <a:defRPr b="1">
                <a:solidFill>
                  <a:schemeClr val="accent1"/>
                </a:solidFill>
              </a:defRPr>
            </a:lvl5pPr>
          </a:lstStyle>
          <a:p>
            <a:pPr lvl="0"/>
            <a:r>
              <a:rPr lang="de-DE"/>
              <a:t>Textmasterformat bearbeiten</a:t>
            </a:r>
          </a:p>
        </p:txBody>
      </p:sp>
      <p:sp>
        <p:nvSpPr>
          <p:cNvPr id="12" name="Bildplatzhalter 21"/>
          <p:cNvSpPr>
            <a:spLocks noGrp="1"/>
          </p:cNvSpPr>
          <p:nvPr>
            <p:ph type="pic" sz="quarter" idx="15"/>
          </p:nvPr>
        </p:nvSpPr>
        <p:spPr>
          <a:xfrm>
            <a:off x="527052" y="2708275"/>
            <a:ext cx="5376333" cy="3384550"/>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p>
            <a:r>
              <a:rPr lang="de-DE"/>
              <a:t>Bild durch Klicken auf Symbol hinzufügen</a:t>
            </a:r>
          </a:p>
        </p:txBody>
      </p:sp>
      <p:sp>
        <p:nvSpPr>
          <p:cNvPr id="6"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lvl1pPr>
          </a:lstStyle>
          <a:p>
            <a:pPr lvl="0"/>
            <a:r>
              <a:rPr lang="de-DE"/>
              <a:t>Quelle</a:t>
            </a:r>
          </a:p>
        </p:txBody>
      </p:sp>
    </p:spTree>
    <p:extLst>
      <p:ext uri="{BB962C8B-B14F-4D97-AF65-F5344CB8AC3E}">
        <p14:creationId xmlns:p14="http://schemas.microsoft.com/office/powerpoint/2010/main" val="2278122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WmS_Blau_Text_Bild">
    <p:spTree>
      <p:nvGrpSpPr>
        <p:cNvPr id="1" name=""/>
        <p:cNvGrpSpPr/>
        <p:nvPr/>
      </p:nvGrpSpPr>
      <p:grpSpPr>
        <a:xfrm>
          <a:off x="0" y="0"/>
          <a:ext cx="0" cy="0"/>
          <a:chOff x="0" y="0"/>
          <a:chExt cx="0" cy="0"/>
        </a:xfrm>
      </p:grpSpPr>
      <p:sp>
        <p:nvSpPr>
          <p:cNvPr id="10"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tx1"/>
                </a:solidFill>
              </a:defRPr>
            </a:lvl1pPr>
          </a:lstStyle>
          <a:p>
            <a:fld id="{A295CAF5-49C9-46FF-BDB7-E3E6528E2F55}" type="slidenum">
              <a:rPr lang="de-DE" smtClean="0"/>
              <a:pPr/>
              <a:t>‹Nr.›</a:t>
            </a:fld>
            <a:endParaRPr lang="de-DE"/>
          </a:p>
        </p:txBody>
      </p:sp>
      <p:sp>
        <p:nvSpPr>
          <p:cNvPr id="11" name="Inhaltsplatzhalter 2"/>
          <p:cNvSpPr>
            <a:spLocks noGrp="1"/>
          </p:cNvSpPr>
          <p:nvPr>
            <p:ph idx="1"/>
          </p:nvPr>
        </p:nvSpPr>
        <p:spPr>
          <a:xfrm>
            <a:off x="527051" y="2708275"/>
            <a:ext cx="5376332" cy="3384550"/>
          </a:xfrm>
          <a:prstGeom prst="rect">
            <a:avLst/>
          </a:prstGeom>
          <a:noFill/>
        </p:spPr>
        <p:txBody>
          <a:bodyPr lIns="0" rIns="90000"/>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9"/>
          <p:cNvSpPr>
            <a:spLocks noGrp="1"/>
          </p:cNvSpPr>
          <p:nvPr>
            <p:ph type="body" sz="quarter" idx="14"/>
          </p:nvPr>
        </p:nvSpPr>
        <p:spPr>
          <a:xfrm>
            <a:off x="527052" y="1890716"/>
            <a:ext cx="8449733" cy="746125"/>
          </a:xfrm>
          <a:prstGeom prst="rect">
            <a:avLst/>
          </a:prstGeom>
        </p:spPr>
        <p:txBody>
          <a:bodyPr lIns="0"/>
          <a:lstStyle>
            <a:lvl1pPr>
              <a:buFontTx/>
              <a:buNone/>
              <a:defRPr b="1">
                <a:solidFill>
                  <a:srgbClr val="48CC5A"/>
                </a:solidFill>
              </a:defRPr>
            </a:lvl1pPr>
            <a:lvl2pPr>
              <a:buFontTx/>
              <a:buNone/>
              <a:defRPr b="1">
                <a:solidFill>
                  <a:schemeClr val="accent1"/>
                </a:solidFill>
              </a:defRPr>
            </a:lvl2pPr>
            <a:lvl3pPr>
              <a:buFontTx/>
              <a:buNone/>
              <a:defRPr b="1">
                <a:solidFill>
                  <a:schemeClr val="accent1"/>
                </a:solidFill>
              </a:defRPr>
            </a:lvl3pPr>
            <a:lvl4pPr>
              <a:buFontTx/>
              <a:buNone/>
              <a:defRPr b="1">
                <a:solidFill>
                  <a:schemeClr val="accent1"/>
                </a:solidFill>
              </a:defRPr>
            </a:lvl4pPr>
            <a:lvl5pPr>
              <a:buFontTx/>
              <a:buNone/>
              <a:defRPr b="1">
                <a:solidFill>
                  <a:schemeClr val="accent1"/>
                </a:solidFill>
              </a:defRPr>
            </a:lvl5pPr>
          </a:lstStyle>
          <a:p>
            <a:pPr lvl="0"/>
            <a:r>
              <a:rPr lang="de-DE"/>
              <a:t>Textmasterformat bearbeiten</a:t>
            </a:r>
          </a:p>
        </p:txBody>
      </p:sp>
      <p:sp>
        <p:nvSpPr>
          <p:cNvPr id="15" name="Bildplatzhalter 21"/>
          <p:cNvSpPr>
            <a:spLocks noGrp="1"/>
          </p:cNvSpPr>
          <p:nvPr>
            <p:ph type="pic" sz="quarter" idx="15"/>
          </p:nvPr>
        </p:nvSpPr>
        <p:spPr>
          <a:xfrm>
            <a:off x="6288619" y="2708275"/>
            <a:ext cx="5376333" cy="3384550"/>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
        <p:nvSpPr>
          <p:cNvPr id="8" name="Titel 1"/>
          <p:cNvSpPr>
            <a:spLocks noGrp="1"/>
          </p:cNvSpPr>
          <p:nvPr>
            <p:ph type="ctrTitle"/>
          </p:nvPr>
        </p:nvSpPr>
        <p:spPr>
          <a:xfrm>
            <a:off x="527052" y="908723"/>
            <a:ext cx="8449269" cy="1054001"/>
          </a:xfrm>
          <a:prstGeom prst="rect">
            <a:avLst/>
          </a:prstGeom>
        </p:spPr>
        <p:txBody>
          <a:bodyPr lIns="0" anchor="t"/>
          <a:lstStyle>
            <a:lvl1pPr>
              <a:lnSpc>
                <a:spcPts val="3200"/>
              </a:lnSpc>
              <a:defRPr sz="3200">
                <a:solidFill>
                  <a:schemeClr val="accent1"/>
                </a:solidFill>
              </a:defRPr>
            </a:lvl1pPr>
          </a:lstStyle>
          <a:p>
            <a:r>
              <a:rPr lang="de-DE"/>
              <a:t>Titelmasterformat durch Klicken bearbeiten</a:t>
            </a:r>
          </a:p>
        </p:txBody>
      </p:sp>
      <p:sp>
        <p:nvSpPr>
          <p:cNvPr id="13"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lvl1pPr>
          </a:lstStyle>
          <a:p>
            <a:pPr lvl="0"/>
            <a:r>
              <a:rPr lang="de-DE"/>
              <a:t>Quelle</a:t>
            </a:r>
          </a:p>
        </p:txBody>
      </p:sp>
    </p:spTree>
    <p:extLst>
      <p:ext uri="{BB962C8B-B14F-4D97-AF65-F5344CB8AC3E}">
        <p14:creationId xmlns:p14="http://schemas.microsoft.com/office/powerpoint/2010/main" val="3991441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WmS_Blau_Bild_Text">
    <p:spTree>
      <p:nvGrpSpPr>
        <p:cNvPr id="1" name=""/>
        <p:cNvGrpSpPr/>
        <p:nvPr/>
      </p:nvGrpSpPr>
      <p:grpSpPr>
        <a:xfrm>
          <a:off x="0" y="0"/>
          <a:ext cx="0" cy="0"/>
          <a:chOff x="0" y="0"/>
          <a:chExt cx="0" cy="0"/>
        </a:xfrm>
      </p:grpSpPr>
      <p:sp>
        <p:nvSpPr>
          <p:cNvPr id="7" name="Titel 1"/>
          <p:cNvSpPr>
            <a:spLocks noGrp="1"/>
          </p:cNvSpPr>
          <p:nvPr>
            <p:ph type="ctrTitle"/>
          </p:nvPr>
        </p:nvSpPr>
        <p:spPr>
          <a:xfrm>
            <a:off x="527052" y="908723"/>
            <a:ext cx="8449269" cy="1054001"/>
          </a:xfrm>
          <a:prstGeom prst="rect">
            <a:avLst/>
          </a:prstGeom>
        </p:spPr>
        <p:txBody>
          <a:bodyPr lIns="0" anchor="t"/>
          <a:lstStyle>
            <a:lvl1pPr>
              <a:lnSpc>
                <a:spcPts val="3200"/>
              </a:lnSpc>
              <a:defRPr sz="3200">
                <a:solidFill>
                  <a:schemeClr val="accent1"/>
                </a:solidFill>
              </a:defRPr>
            </a:lvl1pPr>
          </a:lstStyle>
          <a:p>
            <a:r>
              <a:rPr lang="de-DE"/>
              <a:t>Titelmasterformat durch Klicken bearbeiten</a:t>
            </a:r>
          </a:p>
        </p:txBody>
      </p:sp>
      <p:sp>
        <p:nvSpPr>
          <p:cNvPr id="10"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tx1"/>
                </a:solidFill>
              </a:defRPr>
            </a:lvl1pPr>
          </a:lstStyle>
          <a:p>
            <a:fld id="{A295CAF5-49C9-46FF-BDB7-E3E6528E2F55}" type="slidenum">
              <a:rPr lang="de-DE" smtClean="0"/>
              <a:pPr/>
              <a:t>‹Nr.›</a:t>
            </a:fld>
            <a:endParaRPr lang="de-DE"/>
          </a:p>
        </p:txBody>
      </p:sp>
      <p:sp>
        <p:nvSpPr>
          <p:cNvPr id="13" name="Inhaltsplatzhalter 2"/>
          <p:cNvSpPr>
            <a:spLocks noGrp="1"/>
          </p:cNvSpPr>
          <p:nvPr>
            <p:ph idx="13"/>
          </p:nvPr>
        </p:nvSpPr>
        <p:spPr>
          <a:xfrm>
            <a:off x="6288619" y="2708275"/>
            <a:ext cx="5376333" cy="3384550"/>
          </a:xfrm>
          <a:prstGeom prst="rect">
            <a:avLst/>
          </a:prstGeom>
        </p:spPr>
        <p:txBody>
          <a:bodyPr lIns="0"/>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9"/>
          <p:cNvSpPr>
            <a:spLocks noGrp="1"/>
          </p:cNvSpPr>
          <p:nvPr>
            <p:ph type="body" sz="quarter" idx="14"/>
          </p:nvPr>
        </p:nvSpPr>
        <p:spPr>
          <a:xfrm>
            <a:off x="527052" y="1890716"/>
            <a:ext cx="8449733" cy="746125"/>
          </a:xfrm>
          <a:prstGeom prst="rect">
            <a:avLst/>
          </a:prstGeom>
        </p:spPr>
        <p:txBody>
          <a:bodyPr lIns="0"/>
          <a:lstStyle>
            <a:lvl1pPr>
              <a:buFontTx/>
              <a:buNone/>
              <a:defRPr b="1">
                <a:solidFill>
                  <a:schemeClr val="accent5"/>
                </a:solidFill>
              </a:defRPr>
            </a:lvl1pPr>
            <a:lvl2pPr>
              <a:buFontTx/>
              <a:buNone/>
              <a:defRPr b="1">
                <a:solidFill>
                  <a:schemeClr val="accent1"/>
                </a:solidFill>
              </a:defRPr>
            </a:lvl2pPr>
            <a:lvl3pPr>
              <a:buFontTx/>
              <a:buNone/>
              <a:defRPr b="1">
                <a:solidFill>
                  <a:schemeClr val="accent1"/>
                </a:solidFill>
              </a:defRPr>
            </a:lvl3pPr>
            <a:lvl4pPr>
              <a:buFontTx/>
              <a:buNone/>
              <a:defRPr b="1">
                <a:solidFill>
                  <a:schemeClr val="accent1"/>
                </a:solidFill>
              </a:defRPr>
            </a:lvl4pPr>
            <a:lvl5pPr>
              <a:buFontTx/>
              <a:buNone/>
              <a:defRPr b="1">
                <a:solidFill>
                  <a:schemeClr val="accent1"/>
                </a:solidFill>
              </a:defRPr>
            </a:lvl5pPr>
          </a:lstStyle>
          <a:p>
            <a:pPr lvl="0"/>
            <a:r>
              <a:rPr lang="de-DE"/>
              <a:t>Textmasterformat bearbeiten</a:t>
            </a:r>
          </a:p>
        </p:txBody>
      </p:sp>
      <p:sp>
        <p:nvSpPr>
          <p:cNvPr id="9" name="Inhaltsplatzhalter 2"/>
          <p:cNvSpPr>
            <a:spLocks noGrp="1"/>
          </p:cNvSpPr>
          <p:nvPr>
            <p:ph idx="17"/>
          </p:nvPr>
        </p:nvSpPr>
        <p:spPr>
          <a:xfrm>
            <a:off x="527383" y="2708920"/>
            <a:ext cx="5376333" cy="3384550"/>
          </a:xfrm>
          <a:prstGeom prst="rect">
            <a:avLst/>
          </a:prstGeom>
        </p:spPr>
        <p:txBody>
          <a:bodyPr lIns="0"/>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lvl1pPr>
          </a:lstStyle>
          <a:p>
            <a:pPr lvl="0"/>
            <a:r>
              <a:rPr lang="de-DE"/>
              <a:t>Quelle</a:t>
            </a:r>
          </a:p>
        </p:txBody>
      </p:sp>
    </p:spTree>
    <p:extLst>
      <p:ext uri="{BB962C8B-B14F-4D97-AF65-F5344CB8AC3E}">
        <p14:creationId xmlns:p14="http://schemas.microsoft.com/office/powerpoint/2010/main" val="3593541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WmS_Blau_Text_Bild">
    <p:spTree>
      <p:nvGrpSpPr>
        <p:cNvPr id="1" name=""/>
        <p:cNvGrpSpPr/>
        <p:nvPr/>
      </p:nvGrpSpPr>
      <p:grpSpPr>
        <a:xfrm>
          <a:off x="0" y="0"/>
          <a:ext cx="0" cy="0"/>
          <a:chOff x="0" y="0"/>
          <a:chExt cx="0" cy="0"/>
        </a:xfrm>
      </p:grpSpPr>
      <p:sp>
        <p:nvSpPr>
          <p:cNvPr id="10"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tx1"/>
                </a:solidFill>
              </a:defRPr>
            </a:lvl1pPr>
          </a:lstStyle>
          <a:p>
            <a:fld id="{A295CAF5-49C9-46FF-BDB7-E3E6528E2F55}" type="slidenum">
              <a:rPr lang="de-DE" smtClean="0"/>
              <a:pPr/>
              <a:t>‹Nr.›</a:t>
            </a:fld>
            <a:endParaRPr lang="de-DE"/>
          </a:p>
        </p:txBody>
      </p:sp>
      <p:sp>
        <p:nvSpPr>
          <p:cNvPr id="14" name="Textplatzhalter 19"/>
          <p:cNvSpPr>
            <a:spLocks noGrp="1"/>
          </p:cNvSpPr>
          <p:nvPr>
            <p:ph type="body" sz="quarter" idx="14"/>
          </p:nvPr>
        </p:nvSpPr>
        <p:spPr>
          <a:xfrm>
            <a:off x="527052" y="1890716"/>
            <a:ext cx="8449733" cy="746125"/>
          </a:xfrm>
          <a:prstGeom prst="rect">
            <a:avLst/>
          </a:prstGeom>
        </p:spPr>
        <p:txBody>
          <a:bodyPr lIns="0"/>
          <a:lstStyle>
            <a:lvl1pPr>
              <a:buFontTx/>
              <a:buNone/>
              <a:defRPr b="1">
                <a:solidFill>
                  <a:srgbClr val="48CC5A"/>
                </a:solidFill>
              </a:defRPr>
            </a:lvl1pPr>
            <a:lvl2pPr>
              <a:buFontTx/>
              <a:buNone/>
              <a:defRPr b="1">
                <a:solidFill>
                  <a:schemeClr val="accent1"/>
                </a:solidFill>
              </a:defRPr>
            </a:lvl2pPr>
            <a:lvl3pPr>
              <a:buFontTx/>
              <a:buNone/>
              <a:defRPr b="1">
                <a:solidFill>
                  <a:schemeClr val="accent1"/>
                </a:solidFill>
              </a:defRPr>
            </a:lvl3pPr>
            <a:lvl4pPr>
              <a:buFontTx/>
              <a:buNone/>
              <a:defRPr b="1">
                <a:solidFill>
                  <a:schemeClr val="accent1"/>
                </a:solidFill>
              </a:defRPr>
            </a:lvl4pPr>
            <a:lvl5pPr>
              <a:buFontTx/>
              <a:buNone/>
              <a:defRPr b="1">
                <a:solidFill>
                  <a:schemeClr val="accent1"/>
                </a:solidFill>
              </a:defRPr>
            </a:lvl5pPr>
          </a:lstStyle>
          <a:p>
            <a:pPr lvl="0"/>
            <a:r>
              <a:rPr lang="de-DE"/>
              <a:t>Textmasterformat bearbeiten</a:t>
            </a:r>
          </a:p>
        </p:txBody>
      </p:sp>
      <p:sp>
        <p:nvSpPr>
          <p:cNvPr id="15" name="Bildplatzhalter 21"/>
          <p:cNvSpPr>
            <a:spLocks noGrp="1"/>
          </p:cNvSpPr>
          <p:nvPr>
            <p:ph type="pic" sz="quarter" idx="15"/>
          </p:nvPr>
        </p:nvSpPr>
        <p:spPr>
          <a:xfrm>
            <a:off x="527384" y="2708275"/>
            <a:ext cx="11137569" cy="3384550"/>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
        <p:nvSpPr>
          <p:cNvPr id="8" name="Titel 1"/>
          <p:cNvSpPr>
            <a:spLocks noGrp="1"/>
          </p:cNvSpPr>
          <p:nvPr>
            <p:ph type="ctrTitle"/>
          </p:nvPr>
        </p:nvSpPr>
        <p:spPr>
          <a:xfrm>
            <a:off x="527052" y="908723"/>
            <a:ext cx="8449269" cy="1054001"/>
          </a:xfrm>
          <a:prstGeom prst="rect">
            <a:avLst/>
          </a:prstGeom>
        </p:spPr>
        <p:txBody>
          <a:bodyPr lIns="0" anchor="t"/>
          <a:lstStyle>
            <a:lvl1pPr>
              <a:lnSpc>
                <a:spcPts val="3200"/>
              </a:lnSpc>
              <a:defRPr sz="3200">
                <a:solidFill>
                  <a:schemeClr val="accent1"/>
                </a:solidFill>
              </a:defRPr>
            </a:lvl1pPr>
          </a:lstStyle>
          <a:p>
            <a:r>
              <a:rPr lang="de-DE"/>
              <a:t>Titelmasterformat durch Klicken bearbeiten</a:t>
            </a:r>
          </a:p>
        </p:txBody>
      </p:sp>
      <p:sp>
        <p:nvSpPr>
          <p:cNvPr id="11"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lvl1pPr>
          </a:lstStyle>
          <a:p>
            <a:pPr lvl="0"/>
            <a:r>
              <a:rPr lang="de-DE"/>
              <a:t>Quelle</a:t>
            </a:r>
          </a:p>
        </p:txBody>
      </p:sp>
    </p:spTree>
    <p:extLst>
      <p:ext uri="{BB962C8B-B14F-4D97-AF65-F5344CB8AC3E}">
        <p14:creationId xmlns:p14="http://schemas.microsoft.com/office/powerpoint/2010/main" val="198252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WmS_Blau_Kapitel">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27051" y="2492899"/>
            <a:ext cx="11137900" cy="3599929"/>
          </a:xfrm>
          <a:prstGeom prst="rect">
            <a:avLst/>
          </a:prstGeom>
        </p:spPr>
        <p:txBody>
          <a:bodyPr lIns="0"/>
          <a:lstStyle>
            <a:lvl1pPr>
              <a:buNone/>
              <a:defRPr sz="4800" b="1">
                <a:solidFill>
                  <a:schemeClr val="bg2"/>
                </a:solidFill>
              </a:defRPr>
            </a:lvl1pPr>
            <a:lvl2pPr>
              <a:defRPr sz="4800"/>
            </a:lvl2pPr>
            <a:lvl3pPr>
              <a:defRPr sz="4800"/>
            </a:lvl3pPr>
            <a:lvl4pPr>
              <a:defRPr sz="4800"/>
            </a:lvl4pPr>
            <a:lvl5pPr>
              <a:defRPr sz="4800"/>
            </a:lvl5pPr>
          </a:lstStyle>
          <a:p>
            <a:pPr lvl="0"/>
            <a:r>
              <a:rPr lang="de-DE"/>
              <a:t>Titel hinzufügen</a:t>
            </a:r>
          </a:p>
        </p:txBody>
      </p:sp>
    </p:spTree>
    <p:extLst>
      <p:ext uri="{BB962C8B-B14F-4D97-AF65-F5344CB8AC3E}">
        <p14:creationId xmlns:p14="http://schemas.microsoft.com/office/powerpoint/2010/main" val="2371412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WmS_Blau_Text_Bild">
    <p:spTree>
      <p:nvGrpSpPr>
        <p:cNvPr id="1" name=""/>
        <p:cNvGrpSpPr/>
        <p:nvPr/>
      </p:nvGrpSpPr>
      <p:grpSpPr>
        <a:xfrm>
          <a:off x="0" y="0"/>
          <a:ext cx="0" cy="0"/>
          <a:chOff x="0" y="0"/>
          <a:chExt cx="0" cy="0"/>
        </a:xfrm>
      </p:grpSpPr>
      <p:sp>
        <p:nvSpPr>
          <p:cNvPr id="10"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tx1"/>
                </a:solidFill>
              </a:defRPr>
            </a:lvl1pPr>
          </a:lstStyle>
          <a:p>
            <a:fld id="{A295CAF5-49C9-46FF-BDB7-E3E6528E2F55}" type="slidenum">
              <a:rPr lang="de-DE" smtClean="0"/>
              <a:pPr/>
              <a:t>‹Nr.›</a:t>
            </a:fld>
            <a:endParaRPr lang="de-DE"/>
          </a:p>
        </p:txBody>
      </p:sp>
      <p:sp>
        <p:nvSpPr>
          <p:cNvPr id="11" name="Inhaltsplatzhalter 2"/>
          <p:cNvSpPr>
            <a:spLocks noGrp="1"/>
          </p:cNvSpPr>
          <p:nvPr>
            <p:ph idx="1"/>
          </p:nvPr>
        </p:nvSpPr>
        <p:spPr>
          <a:xfrm>
            <a:off x="527051" y="2708275"/>
            <a:ext cx="11137568" cy="3384550"/>
          </a:xfrm>
          <a:prstGeom prst="rect">
            <a:avLst/>
          </a:prstGeom>
          <a:noFill/>
        </p:spPr>
        <p:txBody>
          <a:bodyPr lIns="0" rIns="90000"/>
          <a:lstStyle>
            <a:lvl1pPr>
              <a:defRPr sz="1800"/>
            </a:lvl1pPr>
            <a:lvl2pPr>
              <a:defRPr sz="1800"/>
            </a:lvl2pPr>
            <a:lvl3pPr>
              <a:defRPr sz="1800"/>
            </a:lvl3pPr>
            <a:lvl4pPr>
              <a:defRPr sz="1800"/>
            </a:lvl4pPr>
            <a:lvl5pPr>
              <a:defRPr sz="18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19"/>
          <p:cNvSpPr>
            <a:spLocks noGrp="1"/>
          </p:cNvSpPr>
          <p:nvPr>
            <p:ph type="body" sz="quarter" idx="14"/>
          </p:nvPr>
        </p:nvSpPr>
        <p:spPr>
          <a:xfrm>
            <a:off x="527052" y="1890716"/>
            <a:ext cx="8449733" cy="746125"/>
          </a:xfrm>
          <a:prstGeom prst="rect">
            <a:avLst/>
          </a:prstGeom>
        </p:spPr>
        <p:txBody>
          <a:bodyPr lIns="0"/>
          <a:lstStyle>
            <a:lvl1pPr>
              <a:buFontTx/>
              <a:buNone/>
              <a:defRPr b="1">
                <a:solidFill>
                  <a:srgbClr val="48CC5A"/>
                </a:solidFill>
              </a:defRPr>
            </a:lvl1pPr>
            <a:lvl2pPr>
              <a:buFontTx/>
              <a:buNone/>
              <a:defRPr b="1">
                <a:solidFill>
                  <a:schemeClr val="accent1"/>
                </a:solidFill>
              </a:defRPr>
            </a:lvl2pPr>
            <a:lvl3pPr>
              <a:buFontTx/>
              <a:buNone/>
              <a:defRPr b="1">
                <a:solidFill>
                  <a:schemeClr val="accent1"/>
                </a:solidFill>
              </a:defRPr>
            </a:lvl3pPr>
            <a:lvl4pPr>
              <a:buFontTx/>
              <a:buNone/>
              <a:defRPr b="1">
                <a:solidFill>
                  <a:schemeClr val="accent1"/>
                </a:solidFill>
              </a:defRPr>
            </a:lvl4pPr>
            <a:lvl5pPr>
              <a:buFontTx/>
              <a:buNone/>
              <a:defRPr b="1">
                <a:solidFill>
                  <a:schemeClr val="accent1"/>
                </a:solidFill>
              </a:defRPr>
            </a:lvl5pPr>
          </a:lstStyle>
          <a:p>
            <a:pPr lvl="0"/>
            <a:r>
              <a:rPr lang="de-DE"/>
              <a:t>Textmasterformat bearbeiten</a:t>
            </a:r>
          </a:p>
        </p:txBody>
      </p:sp>
      <p:sp>
        <p:nvSpPr>
          <p:cNvPr id="8" name="Titel 1"/>
          <p:cNvSpPr>
            <a:spLocks noGrp="1"/>
          </p:cNvSpPr>
          <p:nvPr>
            <p:ph type="ctrTitle"/>
          </p:nvPr>
        </p:nvSpPr>
        <p:spPr>
          <a:xfrm>
            <a:off x="527052" y="908723"/>
            <a:ext cx="8449269" cy="1054001"/>
          </a:xfrm>
          <a:prstGeom prst="rect">
            <a:avLst/>
          </a:prstGeom>
        </p:spPr>
        <p:txBody>
          <a:bodyPr lIns="0" anchor="t"/>
          <a:lstStyle>
            <a:lvl1pPr>
              <a:lnSpc>
                <a:spcPts val="3200"/>
              </a:lnSpc>
              <a:defRPr sz="3200">
                <a:solidFill>
                  <a:schemeClr val="accent1"/>
                </a:solidFill>
              </a:defRPr>
            </a:lvl1pPr>
          </a:lstStyle>
          <a:p>
            <a:r>
              <a:rPr lang="de-DE"/>
              <a:t>Titelmasterformat durch Klicken bearbeiten</a:t>
            </a:r>
          </a:p>
        </p:txBody>
      </p:sp>
      <p:sp>
        <p:nvSpPr>
          <p:cNvPr id="12"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lvl1pPr>
          </a:lstStyle>
          <a:p>
            <a:pPr lvl="0"/>
            <a:r>
              <a:rPr lang="de-DE"/>
              <a:t>Quelle</a:t>
            </a:r>
          </a:p>
        </p:txBody>
      </p:sp>
    </p:spTree>
    <p:extLst>
      <p:ext uri="{BB962C8B-B14F-4D97-AF65-F5344CB8AC3E}">
        <p14:creationId xmlns:p14="http://schemas.microsoft.com/office/powerpoint/2010/main" val="2919701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SWmS_Blau_Titelfolie_1">
    <p:bg>
      <p:bgPr>
        <a:solidFill>
          <a:schemeClr val="tx1"/>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grpSp>
        <p:nvGrpSpPr>
          <p:cNvPr id="8" name="Gruppieren 7">
            <a:extLst>
              <a:ext uri="{FF2B5EF4-FFF2-40B4-BE49-F238E27FC236}">
                <a16:creationId xmlns:a16="http://schemas.microsoft.com/office/drawing/2014/main" id="{CB1A7F96-7103-4442-900C-0F0FFE5EB10E}"/>
              </a:ext>
            </a:extLst>
          </p:cNvPr>
          <p:cNvGrpSpPr/>
          <p:nvPr userDrawn="1"/>
        </p:nvGrpSpPr>
        <p:grpSpPr>
          <a:xfrm>
            <a:off x="4114045" y="1196579"/>
            <a:ext cx="3963910" cy="4464843"/>
            <a:chOff x="2123728" y="1268413"/>
            <a:chExt cx="4769888" cy="5372675"/>
          </a:xfrm>
        </p:grpSpPr>
        <p:sp>
          <p:nvSpPr>
            <p:cNvPr id="11" name="Gleichschenkliges Dreieck 10">
              <a:extLst>
                <a:ext uri="{FF2B5EF4-FFF2-40B4-BE49-F238E27FC236}">
                  <a16:creationId xmlns:a16="http://schemas.microsoft.com/office/drawing/2014/main" id="{B94F515E-5341-4A4B-80B0-60B5DFFBB794}"/>
                </a:ext>
              </a:extLst>
            </p:cNvPr>
            <p:cNvSpPr/>
            <p:nvPr userDrawn="1"/>
          </p:nvSpPr>
          <p:spPr>
            <a:xfrm rot="8270932">
              <a:off x="4497969" y="3792481"/>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2" name="Ellipse 11">
              <a:extLst>
                <a:ext uri="{FF2B5EF4-FFF2-40B4-BE49-F238E27FC236}">
                  <a16:creationId xmlns:a16="http://schemas.microsoft.com/office/drawing/2014/main" id="{2F7D5C03-2F7A-414A-BF43-AD8FF3C58B7A}"/>
                </a:ext>
              </a:extLst>
            </p:cNvPr>
            <p:cNvSpPr/>
            <p:nvPr userDrawn="1"/>
          </p:nvSpPr>
          <p:spPr>
            <a:xfrm>
              <a:off x="2123728" y="1268413"/>
              <a:ext cx="4356819" cy="4356819"/>
            </a:xfrm>
            <a:prstGeom prst="ellipse">
              <a:avLst/>
            </a:prstGeom>
            <a:solidFill>
              <a:srgbClr val="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48CC5A"/>
                </a:solidFill>
                <a:effectLst/>
                <a:uLnTx/>
                <a:uFillTx/>
              </a:endParaRPr>
            </a:p>
          </p:txBody>
        </p:sp>
      </p:grpSp>
      <p:sp>
        <p:nvSpPr>
          <p:cNvPr id="13" name="Textplatzhalter 16">
            <a:extLst>
              <a:ext uri="{FF2B5EF4-FFF2-40B4-BE49-F238E27FC236}">
                <a16:creationId xmlns:a16="http://schemas.microsoft.com/office/drawing/2014/main" id="{991CF1E0-D7A9-42E9-BF2C-D22DABE342E3}"/>
              </a:ext>
            </a:extLst>
          </p:cNvPr>
          <p:cNvSpPr>
            <a:spLocks noGrp="1"/>
          </p:cNvSpPr>
          <p:nvPr>
            <p:ph type="body" sz="quarter" idx="13" hasCustomPrompt="1"/>
          </p:nvPr>
        </p:nvSpPr>
        <p:spPr>
          <a:xfrm>
            <a:off x="4223792" y="2636838"/>
            <a:ext cx="4610100" cy="1584325"/>
          </a:xfrm>
          <a:prstGeom prst="rect">
            <a:avLst/>
          </a:prstGeom>
        </p:spPr>
        <p:txBody>
          <a:bodyPr/>
          <a:lstStyle>
            <a:lvl1pPr>
              <a:buNone/>
              <a:defRPr sz="3600" b="1">
                <a:solidFill>
                  <a:schemeClr val="accent5"/>
                </a:solidFill>
              </a:defRPr>
            </a:lvl1pPr>
          </a:lstStyle>
          <a:p>
            <a:pPr lvl="0"/>
            <a:r>
              <a:rPr lang="de-DE"/>
              <a:t>Dankeschön.</a:t>
            </a:r>
          </a:p>
        </p:txBody>
      </p:sp>
      <p:pic>
        <p:nvPicPr>
          <p:cNvPr id="14" name="Picture 2" descr="P:\000179_queo_GmbH_(interne_Projekte)\Social Web macht Schule\Entwicklung Markenidentität und Logo\work\140725_SWmS_Logo_farbig_negativ_RGB.png">
            <a:extLst>
              <a:ext uri="{FF2B5EF4-FFF2-40B4-BE49-F238E27FC236}">
                <a16:creationId xmlns:a16="http://schemas.microsoft.com/office/drawing/2014/main" id="{52000042-EC92-4395-8B90-107ABBA65CB8}"/>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pic>
        <p:nvPicPr>
          <p:cNvPr id="2" name="Grafik 1" descr="Ein Bild, das Text, Schrift, Grafiken, Grafikdesign enthält.&#10;&#10;KI-generierte Inhalte können fehlerhaft sein.">
            <a:extLst>
              <a:ext uri="{FF2B5EF4-FFF2-40B4-BE49-F238E27FC236}">
                <a16:creationId xmlns:a16="http://schemas.microsoft.com/office/drawing/2014/main" id="{E0E63040-CA11-9603-7854-4C509E06A4F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4113124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SWmS_Blau_Titelfolie_1">
    <p:bg>
      <p:bgPr>
        <a:solidFill>
          <a:schemeClr val="tx1"/>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grpSp>
        <p:nvGrpSpPr>
          <p:cNvPr id="8" name="Gruppieren 7">
            <a:extLst>
              <a:ext uri="{FF2B5EF4-FFF2-40B4-BE49-F238E27FC236}">
                <a16:creationId xmlns:a16="http://schemas.microsoft.com/office/drawing/2014/main" id="{0D3B3544-9BE9-4309-B7B6-FEDA6AA498A6}"/>
              </a:ext>
            </a:extLst>
          </p:cNvPr>
          <p:cNvGrpSpPr/>
          <p:nvPr userDrawn="1"/>
        </p:nvGrpSpPr>
        <p:grpSpPr>
          <a:xfrm>
            <a:off x="4114045" y="1196579"/>
            <a:ext cx="3963910" cy="4464843"/>
            <a:chOff x="2123728" y="1268413"/>
            <a:chExt cx="4769888" cy="5372675"/>
          </a:xfrm>
        </p:grpSpPr>
        <p:sp>
          <p:nvSpPr>
            <p:cNvPr id="11" name="Gleichschenkliges Dreieck 10">
              <a:extLst>
                <a:ext uri="{FF2B5EF4-FFF2-40B4-BE49-F238E27FC236}">
                  <a16:creationId xmlns:a16="http://schemas.microsoft.com/office/drawing/2014/main" id="{076E31B2-0A11-4006-BD98-749CFB58BC97}"/>
                </a:ext>
              </a:extLst>
            </p:cNvPr>
            <p:cNvSpPr/>
            <p:nvPr userDrawn="1"/>
          </p:nvSpPr>
          <p:spPr>
            <a:xfrm rot="8270932">
              <a:off x="4497969" y="3792481"/>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2" name="Ellipse 11">
              <a:extLst>
                <a:ext uri="{FF2B5EF4-FFF2-40B4-BE49-F238E27FC236}">
                  <a16:creationId xmlns:a16="http://schemas.microsoft.com/office/drawing/2014/main" id="{D67944BE-7CC2-45C5-B617-5F375ED514C7}"/>
                </a:ext>
              </a:extLst>
            </p:cNvPr>
            <p:cNvSpPr/>
            <p:nvPr userDrawn="1"/>
          </p:nvSpPr>
          <p:spPr>
            <a:xfrm>
              <a:off x="2123728" y="1268413"/>
              <a:ext cx="4356819" cy="4356819"/>
            </a:xfrm>
            <a:prstGeom prst="ellipse">
              <a:avLst/>
            </a:prstGeom>
            <a:solidFill>
              <a:srgbClr val="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48CC5A"/>
                </a:solidFill>
                <a:effectLst/>
                <a:uLnTx/>
                <a:uFillTx/>
              </a:endParaRPr>
            </a:p>
          </p:txBody>
        </p:sp>
      </p:grpSp>
      <p:sp>
        <p:nvSpPr>
          <p:cNvPr id="13" name="Textplatzhalter 16">
            <a:extLst>
              <a:ext uri="{FF2B5EF4-FFF2-40B4-BE49-F238E27FC236}">
                <a16:creationId xmlns:a16="http://schemas.microsoft.com/office/drawing/2014/main" id="{F715261D-1451-4772-AC67-CB24AF1B0414}"/>
              </a:ext>
            </a:extLst>
          </p:cNvPr>
          <p:cNvSpPr>
            <a:spLocks noGrp="1"/>
          </p:cNvSpPr>
          <p:nvPr>
            <p:ph type="body" sz="quarter" idx="13" hasCustomPrompt="1"/>
          </p:nvPr>
        </p:nvSpPr>
        <p:spPr>
          <a:xfrm>
            <a:off x="4223792" y="2636838"/>
            <a:ext cx="4610100" cy="1584325"/>
          </a:xfrm>
          <a:prstGeom prst="rect">
            <a:avLst/>
          </a:prstGeom>
        </p:spPr>
        <p:txBody>
          <a:bodyPr/>
          <a:lstStyle>
            <a:lvl1pPr>
              <a:buNone/>
              <a:defRPr sz="3600" b="1">
                <a:solidFill>
                  <a:schemeClr val="accent1"/>
                </a:solidFill>
              </a:defRPr>
            </a:lvl1pPr>
          </a:lstStyle>
          <a:p>
            <a:pPr lvl="0"/>
            <a:r>
              <a:rPr lang="de-DE"/>
              <a:t>Dankeschön.</a:t>
            </a:r>
          </a:p>
        </p:txBody>
      </p:sp>
      <p:pic>
        <p:nvPicPr>
          <p:cNvPr id="14" name="Picture 2" descr="P:\000179_queo_GmbH_(interne_Projekte)\Social Web macht Schule\Entwicklung Markenidentität und Logo\work\140725_SWmS_Logo_farbig_negativ_RGB.png">
            <a:extLst>
              <a:ext uri="{FF2B5EF4-FFF2-40B4-BE49-F238E27FC236}">
                <a16:creationId xmlns:a16="http://schemas.microsoft.com/office/drawing/2014/main" id="{2D1FD32D-0449-4E27-9338-3C1D2A41F01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9" name="Freeform 36">
            <a:extLst>
              <a:ext uri="{FF2B5EF4-FFF2-40B4-BE49-F238E27FC236}">
                <a16:creationId xmlns:a16="http://schemas.microsoft.com/office/drawing/2014/main" id="{081BDA0B-393F-4634-9009-D52D86356944}"/>
              </a:ext>
            </a:extLst>
          </p:cNvPr>
          <p:cNvSpPr>
            <a:spLocks noEditPoints="1"/>
          </p:cNvSpPr>
          <p:nvPr userDrawn="1"/>
        </p:nvSpPr>
        <p:spPr bwMode="gray">
          <a:xfrm>
            <a:off x="550800" y="3862800"/>
            <a:ext cx="488495" cy="487458"/>
          </a:xfrm>
          <a:custGeom>
            <a:avLst/>
            <a:gdLst>
              <a:gd name="T0" fmla="*/ 49 w 199"/>
              <a:gd name="T1" fmla="*/ 100 h 199"/>
              <a:gd name="T2" fmla="*/ 99 w 199"/>
              <a:gd name="T3" fmla="*/ 49 h 199"/>
              <a:gd name="T4" fmla="*/ 150 w 199"/>
              <a:gd name="T5" fmla="*/ 100 h 199"/>
              <a:gd name="T6" fmla="*/ 99 w 199"/>
              <a:gd name="T7" fmla="*/ 150 h 199"/>
              <a:gd name="T8" fmla="*/ 49 w 199"/>
              <a:gd name="T9" fmla="*/ 100 h 199"/>
              <a:gd name="T10" fmla="*/ 152 w 199"/>
              <a:gd name="T11" fmla="*/ 0 h 199"/>
              <a:gd name="T12" fmla="*/ 47 w 199"/>
              <a:gd name="T13" fmla="*/ 0 h 199"/>
              <a:gd name="T14" fmla="*/ 0 w 199"/>
              <a:gd name="T15" fmla="*/ 47 h 199"/>
              <a:gd name="T16" fmla="*/ 0 w 199"/>
              <a:gd name="T17" fmla="*/ 152 h 199"/>
              <a:gd name="T18" fmla="*/ 47 w 199"/>
              <a:gd name="T19" fmla="*/ 199 h 199"/>
              <a:gd name="T20" fmla="*/ 152 w 199"/>
              <a:gd name="T21" fmla="*/ 199 h 199"/>
              <a:gd name="T22" fmla="*/ 199 w 199"/>
              <a:gd name="T23" fmla="*/ 152 h 199"/>
              <a:gd name="T24" fmla="*/ 199 w 199"/>
              <a:gd name="T25" fmla="*/ 47 h 199"/>
              <a:gd name="T26" fmla="*/ 152 w 199"/>
              <a:gd name="T27" fmla="*/ 0 h 199"/>
              <a:gd name="T28" fmla="*/ 47 w 199"/>
              <a:gd name="T29" fmla="*/ 12 h 199"/>
              <a:gd name="T30" fmla="*/ 152 w 199"/>
              <a:gd name="T31" fmla="*/ 12 h 199"/>
              <a:gd name="T32" fmla="*/ 187 w 199"/>
              <a:gd name="T33" fmla="*/ 47 h 199"/>
              <a:gd name="T34" fmla="*/ 187 w 199"/>
              <a:gd name="T35" fmla="*/ 152 h 199"/>
              <a:gd name="T36" fmla="*/ 152 w 199"/>
              <a:gd name="T37" fmla="*/ 187 h 199"/>
              <a:gd name="T38" fmla="*/ 47 w 199"/>
              <a:gd name="T39" fmla="*/ 187 h 199"/>
              <a:gd name="T40" fmla="*/ 12 w 199"/>
              <a:gd name="T41" fmla="*/ 152 h 199"/>
              <a:gd name="T42" fmla="*/ 12 w 199"/>
              <a:gd name="T43" fmla="*/ 47 h 199"/>
              <a:gd name="T44" fmla="*/ 47 w 199"/>
              <a:gd name="T45" fmla="*/ 12 h 199"/>
              <a:gd name="T46" fmla="*/ 162 w 199"/>
              <a:gd name="T47" fmla="*/ 27 h 199"/>
              <a:gd name="T48" fmla="*/ 152 w 199"/>
              <a:gd name="T49" fmla="*/ 37 h 199"/>
              <a:gd name="T50" fmla="*/ 162 w 199"/>
              <a:gd name="T51" fmla="*/ 48 h 199"/>
              <a:gd name="T52" fmla="*/ 173 w 199"/>
              <a:gd name="T53" fmla="*/ 37 h 199"/>
              <a:gd name="T54" fmla="*/ 162 w 199"/>
              <a:gd name="T55" fmla="*/ 27 h 199"/>
              <a:gd name="T56" fmla="*/ 163 w 199"/>
              <a:gd name="T57" fmla="*/ 100 h 199"/>
              <a:gd name="T58" fmla="*/ 99 w 199"/>
              <a:gd name="T59" fmla="*/ 36 h 199"/>
              <a:gd name="T60" fmla="*/ 35 w 199"/>
              <a:gd name="T61" fmla="*/ 100 h 199"/>
              <a:gd name="T62" fmla="*/ 99 w 199"/>
              <a:gd name="T63" fmla="*/ 164 h 199"/>
              <a:gd name="T64" fmla="*/ 163 w 199"/>
              <a:gd name="T65" fmla="*/ 10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99">
                <a:moveTo>
                  <a:pt x="49" y="100"/>
                </a:moveTo>
                <a:cubicBezTo>
                  <a:pt x="49" y="72"/>
                  <a:pt x="71" y="49"/>
                  <a:pt x="99" y="49"/>
                </a:cubicBezTo>
                <a:cubicBezTo>
                  <a:pt x="127" y="49"/>
                  <a:pt x="150" y="72"/>
                  <a:pt x="150" y="100"/>
                </a:cubicBezTo>
                <a:cubicBezTo>
                  <a:pt x="150" y="128"/>
                  <a:pt x="127" y="150"/>
                  <a:pt x="99" y="150"/>
                </a:cubicBezTo>
                <a:cubicBezTo>
                  <a:pt x="71" y="150"/>
                  <a:pt x="49" y="128"/>
                  <a:pt x="49" y="100"/>
                </a:cubicBezTo>
                <a:close/>
                <a:moveTo>
                  <a:pt x="152" y="0"/>
                </a:moveTo>
                <a:cubicBezTo>
                  <a:pt x="47" y="0"/>
                  <a:pt x="47" y="0"/>
                  <a:pt x="47" y="0"/>
                </a:cubicBezTo>
                <a:cubicBezTo>
                  <a:pt x="21" y="0"/>
                  <a:pt x="0" y="21"/>
                  <a:pt x="0" y="47"/>
                </a:cubicBezTo>
                <a:cubicBezTo>
                  <a:pt x="0" y="152"/>
                  <a:pt x="0" y="152"/>
                  <a:pt x="0" y="152"/>
                </a:cubicBezTo>
                <a:cubicBezTo>
                  <a:pt x="0" y="178"/>
                  <a:pt x="21" y="199"/>
                  <a:pt x="47" y="199"/>
                </a:cubicBezTo>
                <a:cubicBezTo>
                  <a:pt x="152" y="199"/>
                  <a:pt x="152" y="199"/>
                  <a:pt x="152" y="199"/>
                </a:cubicBezTo>
                <a:cubicBezTo>
                  <a:pt x="178" y="199"/>
                  <a:pt x="199" y="178"/>
                  <a:pt x="199" y="152"/>
                </a:cubicBezTo>
                <a:cubicBezTo>
                  <a:pt x="199" y="47"/>
                  <a:pt x="199" y="47"/>
                  <a:pt x="199" y="47"/>
                </a:cubicBezTo>
                <a:cubicBezTo>
                  <a:pt x="199" y="21"/>
                  <a:pt x="178" y="0"/>
                  <a:pt x="152" y="0"/>
                </a:cubicBezTo>
                <a:close/>
                <a:moveTo>
                  <a:pt x="47" y="12"/>
                </a:moveTo>
                <a:cubicBezTo>
                  <a:pt x="152" y="12"/>
                  <a:pt x="152" y="12"/>
                  <a:pt x="152" y="12"/>
                </a:cubicBezTo>
                <a:cubicBezTo>
                  <a:pt x="171" y="12"/>
                  <a:pt x="187" y="28"/>
                  <a:pt x="187" y="47"/>
                </a:cubicBezTo>
                <a:cubicBezTo>
                  <a:pt x="187" y="152"/>
                  <a:pt x="187" y="152"/>
                  <a:pt x="187" y="152"/>
                </a:cubicBezTo>
                <a:cubicBezTo>
                  <a:pt x="187" y="171"/>
                  <a:pt x="171" y="187"/>
                  <a:pt x="152" y="187"/>
                </a:cubicBezTo>
                <a:cubicBezTo>
                  <a:pt x="47" y="187"/>
                  <a:pt x="47" y="187"/>
                  <a:pt x="47" y="187"/>
                </a:cubicBezTo>
                <a:cubicBezTo>
                  <a:pt x="28" y="187"/>
                  <a:pt x="12" y="171"/>
                  <a:pt x="12" y="152"/>
                </a:cubicBezTo>
                <a:cubicBezTo>
                  <a:pt x="12" y="47"/>
                  <a:pt x="12" y="47"/>
                  <a:pt x="12" y="47"/>
                </a:cubicBezTo>
                <a:cubicBezTo>
                  <a:pt x="12" y="28"/>
                  <a:pt x="28" y="12"/>
                  <a:pt x="47" y="12"/>
                </a:cubicBezTo>
                <a:close/>
                <a:moveTo>
                  <a:pt x="162" y="27"/>
                </a:moveTo>
                <a:cubicBezTo>
                  <a:pt x="156" y="27"/>
                  <a:pt x="152" y="32"/>
                  <a:pt x="152" y="37"/>
                </a:cubicBezTo>
                <a:cubicBezTo>
                  <a:pt x="152" y="43"/>
                  <a:pt x="156" y="48"/>
                  <a:pt x="162" y="48"/>
                </a:cubicBezTo>
                <a:cubicBezTo>
                  <a:pt x="168" y="48"/>
                  <a:pt x="173" y="43"/>
                  <a:pt x="173" y="37"/>
                </a:cubicBezTo>
                <a:cubicBezTo>
                  <a:pt x="173" y="32"/>
                  <a:pt x="168" y="27"/>
                  <a:pt x="162" y="27"/>
                </a:cubicBezTo>
                <a:close/>
                <a:moveTo>
                  <a:pt x="163" y="100"/>
                </a:moveTo>
                <a:cubicBezTo>
                  <a:pt x="163" y="64"/>
                  <a:pt x="135" y="36"/>
                  <a:pt x="99" y="36"/>
                </a:cubicBezTo>
                <a:cubicBezTo>
                  <a:pt x="64" y="36"/>
                  <a:pt x="35" y="64"/>
                  <a:pt x="35" y="100"/>
                </a:cubicBezTo>
                <a:cubicBezTo>
                  <a:pt x="35" y="135"/>
                  <a:pt x="64" y="164"/>
                  <a:pt x="99" y="164"/>
                </a:cubicBezTo>
                <a:cubicBezTo>
                  <a:pt x="135" y="164"/>
                  <a:pt x="163" y="135"/>
                  <a:pt x="163" y="10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10" name="Rechteck 9">
            <a:extLst>
              <a:ext uri="{FF2B5EF4-FFF2-40B4-BE49-F238E27FC236}">
                <a16:creationId xmlns:a16="http://schemas.microsoft.com/office/drawing/2014/main" id="{61D9EBBC-0BB5-4773-B41F-16833B52EB20}"/>
              </a:ext>
            </a:extLst>
          </p:cNvPr>
          <p:cNvSpPr/>
          <p:nvPr userDrawn="1"/>
        </p:nvSpPr>
        <p:spPr>
          <a:xfrm>
            <a:off x="1199456" y="3771892"/>
            <a:ext cx="2088232" cy="66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solidFill>
                  <a:schemeClr val="bg2"/>
                </a:solidFill>
              </a:rPr>
              <a:t>mobbingmops</a:t>
            </a:r>
          </a:p>
        </p:txBody>
      </p:sp>
      <p:sp>
        <p:nvSpPr>
          <p:cNvPr id="15" name="Rechteck 14">
            <a:extLst>
              <a:ext uri="{FF2B5EF4-FFF2-40B4-BE49-F238E27FC236}">
                <a16:creationId xmlns:a16="http://schemas.microsoft.com/office/drawing/2014/main" id="{CC82CFD2-77C4-455D-80C2-C1FC900B9D2B}"/>
              </a:ext>
            </a:extLst>
          </p:cNvPr>
          <p:cNvSpPr/>
          <p:nvPr userDrawn="1"/>
        </p:nvSpPr>
        <p:spPr>
          <a:xfrm>
            <a:off x="1199456" y="2719122"/>
            <a:ext cx="2695538" cy="66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a:solidFill>
                  <a:schemeClr val="bg2"/>
                </a:solidFill>
              </a:rPr>
              <a:t>socialwebmachtschule</a:t>
            </a:r>
          </a:p>
        </p:txBody>
      </p:sp>
      <p:sp>
        <p:nvSpPr>
          <p:cNvPr id="16" name="Freeform 21">
            <a:extLst>
              <a:ext uri="{FF2B5EF4-FFF2-40B4-BE49-F238E27FC236}">
                <a16:creationId xmlns:a16="http://schemas.microsoft.com/office/drawing/2014/main" id="{E8979375-DA47-4842-9206-977C66794AEA}"/>
              </a:ext>
            </a:extLst>
          </p:cNvPr>
          <p:cNvSpPr>
            <a:spLocks/>
          </p:cNvSpPr>
          <p:nvPr userDrawn="1"/>
        </p:nvSpPr>
        <p:spPr bwMode="gray">
          <a:xfrm>
            <a:off x="550800" y="1577580"/>
            <a:ext cx="252582" cy="537865"/>
          </a:xfrm>
          <a:custGeom>
            <a:avLst/>
            <a:gdLst>
              <a:gd name="T0" fmla="*/ 63 w 95"/>
              <a:gd name="T1" fmla="*/ 60 h 202"/>
              <a:gd name="T2" fmla="*/ 63 w 95"/>
              <a:gd name="T3" fmla="*/ 44 h 202"/>
              <a:gd name="T4" fmla="*/ 72 w 95"/>
              <a:gd name="T5" fmla="*/ 34 h 202"/>
              <a:gd name="T6" fmla="*/ 94 w 95"/>
              <a:gd name="T7" fmla="*/ 34 h 202"/>
              <a:gd name="T8" fmla="*/ 94 w 95"/>
              <a:gd name="T9" fmla="*/ 0 h 202"/>
              <a:gd name="T10" fmla="*/ 63 w 95"/>
              <a:gd name="T11" fmla="*/ 0 h 202"/>
              <a:gd name="T12" fmla="*/ 21 w 95"/>
              <a:gd name="T13" fmla="*/ 42 h 202"/>
              <a:gd name="T14" fmla="*/ 21 w 95"/>
              <a:gd name="T15" fmla="*/ 60 h 202"/>
              <a:gd name="T16" fmla="*/ 0 w 95"/>
              <a:gd name="T17" fmla="*/ 60 h 202"/>
              <a:gd name="T18" fmla="*/ 0 w 95"/>
              <a:gd name="T19" fmla="*/ 85 h 202"/>
              <a:gd name="T20" fmla="*/ 0 w 95"/>
              <a:gd name="T21" fmla="*/ 101 h 202"/>
              <a:gd name="T22" fmla="*/ 21 w 95"/>
              <a:gd name="T23" fmla="*/ 101 h 202"/>
              <a:gd name="T24" fmla="*/ 21 w 95"/>
              <a:gd name="T25" fmla="*/ 202 h 202"/>
              <a:gd name="T26" fmla="*/ 61 w 95"/>
              <a:gd name="T27" fmla="*/ 202 h 202"/>
              <a:gd name="T28" fmla="*/ 61 w 95"/>
              <a:gd name="T29" fmla="*/ 101 h 202"/>
              <a:gd name="T30" fmla="*/ 91 w 95"/>
              <a:gd name="T31" fmla="*/ 101 h 202"/>
              <a:gd name="T32" fmla="*/ 92 w 95"/>
              <a:gd name="T33" fmla="*/ 85 h 202"/>
              <a:gd name="T34" fmla="*/ 95 w 95"/>
              <a:gd name="T35" fmla="*/ 60 h 202"/>
              <a:gd name="T36" fmla="*/ 63 w 95"/>
              <a:gd name="T37"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02">
                <a:moveTo>
                  <a:pt x="63" y="60"/>
                </a:moveTo>
                <a:cubicBezTo>
                  <a:pt x="63" y="44"/>
                  <a:pt x="63" y="44"/>
                  <a:pt x="63" y="44"/>
                </a:cubicBezTo>
                <a:cubicBezTo>
                  <a:pt x="63" y="36"/>
                  <a:pt x="68" y="34"/>
                  <a:pt x="72" y="34"/>
                </a:cubicBezTo>
                <a:cubicBezTo>
                  <a:pt x="75" y="34"/>
                  <a:pt x="94" y="34"/>
                  <a:pt x="94" y="34"/>
                </a:cubicBezTo>
                <a:cubicBezTo>
                  <a:pt x="94" y="0"/>
                  <a:pt x="94" y="0"/>
                  <a:pt x="94" y="0"/>
                </a:cubicBezTo>
                <a:cubicBezTo>
                  <a:pt x="63" y="0"/>
                  <a:pt x="63" y="0"/>
                  <a:pt x="63" y="0"/>
                </a:cubicBezTo>
                <a:cubicBezTo>
                  <a:pt x="28" y="0"/>
                  <a:pt x="21" y="25"/>
                  <a:pt x="21" y="42"/>
                </a:cubicBezTo>
                <a:cubicBezTo>
                  <a:pt x="21" y="60"/>
                  <a:pt x="21" y="60"/>
                  <a:pt x="21" y="60"/>
                </a:cubicBezTo>
                <a:cubicBezTo>
                  <a:pt x="0" y="60"/>
                  <a:pt x="0" y="60"/>
                  <a:pt x="0" y="60"/>
                </a:cubicBezTo>
                <a:cubicBezTo>
                  <a:pt x="0" y="85"/>
                  <a:pt x="0" y="85"/>
                  <a:pt x="0" y="85"/>
                </a:cubicBezTo>
                <a:cubicBezTo>
                  <a:pt x="0" y="101"/>
                  <a:pt x="0" y="101"/>
                  <a:pt x="0" y="101"/>
                </a:cubicBezTo>
                <a:cubicBezTo>
                  <a:pt x="21" y="101"/>
                  <a:pt x="21" y="101"/>
                  <a:pt x="21" y="101"/>
                </a:cubicBezTo>
                <a:cubicBezTo>
                  <a:pt x="21" y="147"/>
                  <a:pt x="21" y="202"/>
                  <a:pt x="21" y="202"/>
                </a:cubicBezTo>
                <a:cubicBezTo>
                  <a:pt x="61" y="202"/>
                  <a:pt x="61" y="202"/>
                  <a:pt x="61" y="202"/>
                </a:cubicBezTo>
                <a:cubicBezTo>
                  <a:pt x="61" y="202"/>
                  <a:pt x="61" y="146"/>
                  <a:pt x="61" y="101"/>
                </a:cubicBezTo>
                <a:cubicBezTo>
                  <a:pt x="91" y="101"/>
                  <a:pt x="91" y="101"/>
                  <a:pt x="91" y="101"/>
                </a:cubicBezTo>
                <a:cubicBezTo>
                  <a:pt x="92" y="85"/>
                  <a:pt x="92" y="85"/>
                  <a:pt x="92" y="85"/>
                </a:cubicBezTo>
                <a:cubicBezTo>
                  <a:pt x="95" y="60"/>
                  <a:pt x="95" y="60"/>
                  <a:pt x="95" y="60"/>
                </a:cubicBezTo>
                <a:lnTo>
                  <a:pt x="63" y="6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17" name="Rechteck 16">
            <a:extLst>
              <a:ext uri="{FF2B5EF4-FFF2-40B4-BE49-F238E27FC236}">
                <a16:creationId xmlns:a16="http://schemas.microsoft.com/office/drawing/2014/main" id="{76892632-31F5-480A-ACAF-9746196FC2E5}"/>
              </a:ext>
            </a:extLst>
          </p:cNvPr>
          <p:cNvSpPr/>
          <p:nvPr userDrawn="1"/>
        </p:nvSpPr>
        <p:spPr>
          <a:xfrm>
            <a:off x="1199456" y="1513902"/>
            <a:ext cx="2088232" cy="66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solidFill>
                  <a:schemeClr val="bg2"/>
                </a:solidFill>
              </a:rPr>
              <a:t>Social Web macht Schule</a:t>
            </a:r>
          </a:p>
        </p:txBody>
      </p:sp>
      <p:sp>
        <p:nvSpPr>
          <p:cNvPr id="18" name="Freeform 36">
            <a:extLst>
              <a:ext uri="{FF2B5EF4-FFF2-40B4-BE49-F238E27FC236}">
                <a16:creationId xmlns:a16="http://schemas.microsoft.com/office/drawing/2014/main" id="{E2EFB36A-F875-41DA-AFFA-E3FB00BCCCAC}"/>
              </a:ext>
            </a:extLst>
          </p:cNvPr>
          <p:cNvSpPr>
            <a:spLocks noEditPoints="1"/>
          </p:cNvSpPr>
          <p:nvPr userDrawn="1"/>
        </p:nvSpPr>
        <p:spPr bwMode="gray">
          <a:xfrm>
            <a:off x="550800" y="2808002"/>
            <a:ext cx="488495" cy="487458"/>
          </a:xfrm>
          <a:custGeom>
            <a:avLst/>
            <a:gdLst>
              <a:gd name="T0" fmla="*/ 49 w 199"/>
              <a:gd name="T1" fmla="*/ 100 h 199"/>
              <a:gd name="T2" fmla="*/ 99 w 199"/>
              <a:gd name="T3" fmla="*/ 49 h 199"/>
              <a:gd name="T4" fmla="*/ 150 w 199"/>
              <a:gd name="T5" fmla="*/ 100 h 199"/>
              <a:gd name="T6" fmla="*/ 99 w 199"/>
              <a:gd name="T7" fmla="*/ 150 h 199"/>
              <a:gd name="T8" fmla="*/ 49 w 199"/>
              <a:gd name="T9" fmla="*/ 100 h 199"/>
              <a:gd name="T10" fmla="*/ 152 w 199"/>
              <a:gd name="T11" fmla="*/ 0 h 199"/>
              <a:gd name="T12" fmla="*/ 47 w 199"/>
              <a:gd name="T13" fmla="*/ 0 h 199"/>
              <a:gd name="T14" fmla="*/ 0 w 199"/>
              <a:gd name="T15" fmla="*/ 47 h 199"/>
              <a:gd name="T16" fmla="*/ 0 w 199"/>
              <a:gd name="T17" fmla="*/ 152 h 199"/>
              <a:gd name="T18" fmla="*/ 47 w 199"/>
              <a:gd name="T19" fmla="*/ 199 h 199"/>
              <a:gd name="T20" fmla="*/ 152 w 199"/>
              <a:gd name="T21" fmla="*/ 199 h 199"/>
              <a:gd name="T22" fmla="*/ 199 w 199"/>
              <a:gd name="T23" fmla="*/ 152 h 199"/>
              <a:gd name="T24" fmla="*/ 199 w 199"/>
              <a:gd name="T25" fmla="*/ 47 h 199"/>
              <a:gd name="T26" fmla="*/ 152 w 199"/>
              <a:gd name="T27" fmla="*/ 0 h 199"/>
              <a:gd name="T28" fmla="*/ 47 w 199"/>
              <a:gd name="T29" fmla="*/ 12 h 199"/>
              <a:gd name="T30" fmla="*/ 152 w 199"/>
              <a:gd name="T31" fmla="*/ 12 h 199"/>
              <a:gd name="T32" fmla="*/ 187 w 199"/>
              <a:gd name="T33" fmla="*/ 47 h 199"/>
              <a:gd name="T34" fmla="*/ 187 w 199"/>
              <a:gd name="T35" fmla="*/ 152 h 199"/>
              <a:gd name="T36" fmla="*/ 152 w 199"/>
              <a:gd name="T37" fmla="*/ 187 h 199"/>
              <a:gd name="T38" fmla="*/ 47 w 199"/>
              <a:gd name="T39" fmla="*/ 187 h 199"/>
              <a:gd name="T40" fmla="*/ 12 w 199"/>
              <a:gd name="T41" fmla="*/ 152 h 199"/>
              <a:gd name="T42" fmla="*/ 12 w 199"/>
              <a:gd name="T43" fmla="*/ 47 h 199"/>
              <a:gd name="T44" fmla="*/ 47 w 199"/>
              <a:gd name="T45" fmla="*/ 12 h 199"/>
              <a:gd name="T46" fmla="*/ 162 w 199"/>
              <a:gd name="T47" fmla="*/ 27 h 199"/>
              <a:gd name="T48" fmla="*/ 152 w 199"/>
              <a:gd name="T49" fmla="*/ 37 h 199"/>
              <a:gd name="T50" fmla="*/ 162 w 199"/>
              <a:gd name="T51" fmla="*/ 48 h 199"/>
              <a:gd name="T52" fmla="*/ 173 w 199"/>
              <a:gd name="T53" fmla="*/ 37 h 199"/>
              <a:gd name="T54" fmla="*/ 162 w 199"/>
              <a:gd name="T55" fmla="*/ 27 h 199"/>
              <a:gd name="T56" fmla="*/ 163 w 199"/>
              <a:gd name="T57" fmla="*/ 100 h 199"/>
              <a:gd name="T58" fmla="*/ 99 w 199"/>
              <a:gd name="T59" fmla="*/ 36 h 199"/>
              <a:gd name="T60" fmla="*/ 35 w 199"/>
              <a:gd name="T61" fmla="*/ 100 h 199"/>
              <a:gd name="T62" fmla="*/ 99 w 199"/>
              <a:gd name="T63" fmla="*/ 164 h 199"/>
              <a:gd name="T64" fmla="*/ 163 w 199"/>
              <a:gd name="T65" fmla="*/ 10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99">
                <a:moveTo>
                  <a:pt x="49" y="100"/>
                </a:moveTo>
                <a:cubicBezTo>
                  <a:pt x="49" y="72"/>
                  <a:pt x="71" y="49"/>
                  <a:pt x="99" y="49"/>
                </a:cubicBezTo>
                <a:cubicBezTo>
                  <a:pt x="127" y="49"/>
                  <a:pt x="150" y="72"/>
                  <a:pt x="150" y="100"/>
                </a:cubicBezTo>
                <a:cubicBezTo>
                  <a:pt x="150" y="128"/>
                  <a:pt x="127" y="150"/>
                  <a:pt x="99" y="150"/>
                </a:cubicBezTo>
                <a:cubicBezTo>
                  <a:pt x="71" y="150"/>
                  <a:pt x="49" y="128"/>
                  <a:pt x="49" y="100"/>
                </a:cubicBezTo>
                <a:close/>
                <a:moveTo>
                  <a:pt x="152" y="0"/>
                </a:moveTo>
                <a:cubicBezTo>
                  <a:pt x="47" y="0"/>
                  <a:pt x="47" y="0"/>
                  <a:pt x="47" y="0"/>
                </a:cubicBezTo>
                <a:cubicBezTo>
                  <a:pt x="21" y="0"/>
                  <a:pt x="0" y="21"/>
                  <a:pt x="0" y="47"/>
                </a:cubicBezTo>
                <a:cubicBezTo>
                  <a:pt x="0" y="152"/>
                  <a:pt x="0" y="152"/>
                  <a:pt x="0" y="152"/>
                </a:cubicBezTo>
                <a:cubicBezTo>
                  <a:pt x="0" y="178"/>
                  <a:pt x="21" y="199"/>
                  <a:pt x="47" y="199"/>
                </a:cubicBezTo>
                <a:cubicBezTo>
                  <a:pt x="152" y="199"/>
                  <a:pt x="152" y="199"/>
                  <a:pt x="152" y="199"/>
                </a:cubicBezTo>
                <a:cubicBezTo>
                  <a:pt x="178" y="199"/>
                  <a:pt x="199" y="178"/>
                  <a:pt x="199" y="152"/>
                </a:cubicBezTo>
                <a:cubicBezTo>
                  <a:pt x="199" y="47"/>
                  <a:pt x="199" y="47"/>
                  <a:pt x="199" y="47"/>
                </a:cubicBezTo>
                <a:cubicBezTo>
                  <a:pt x="199" y="21"/>
                  <a:pt x="178" y="0"/>
                  <a:pt x="152" y="0"/>
                </a:cubicBezTo>
                <a:close/>
                <a:moveTo>
                  <a:pt x="47" y="12"/>
                </a:moveTo>
                <a:cubicBezTo>
                  <a:pt x="152" y="12"/>
                  <a:pt x="152" y="12"/>
                  <a:pt x="152" y="12"/>
                </a:cubicBezTo>
                <a:cubicBezTo>
                  <a:pt x="171" y="12"/>
                  <a:pt x="187" y="28"/>
                  <a:pt x="187" y="47"/>
                </a:cubicBezTo>
                <a:cubicBezTo>
                  <a:pt x="187" y="152"/>
                  <a:pt x="187" y="152"/>
                  <a:pt x="187" y="152"/>
                </a:cubicBezTo>
                <a:cubicBezTo>
                  <a:pt x="187" y="171"/>
                  <a:pt x="171" y="187"/>
                  <a:pt x="152" y="187"/>
                </a:cubicBezTo>
                <a:cubicBezTo>
                  <a:pt x="47" y="187"/>
                  <a:pt x="47" y="187"/>
                  <a:pt x="47" y="187"/>
                </a:cubicBezTo>
                <a:cubicBezTo>
                  <a:pt x="28" y="187"/>
                  <a:pt x="12" y="171"/>
                  <a:pt x="12" y="152"/>
                </a:cubicBezTo>
                <a:cubicBezTo>
                  <a:pt x="12" y="47"/>
                  <a:pt x="12" y="47"/>
                  <a:pt x="12" y="47"/>
                </a:cubicBezTo>
                <a:cubicBezTo>
                  <a:pt x="12" y="28"/>
                  <a:pt x="28" y="12"/>
                  <a:pt x="47" y="12"/>
                </a:cubicBezTo>
                <a:close/>
                <a:moveTo>
                  <a:pt x="162" y="27"/>
                </a:moveTo>
                <a:cubicBezTo>
                  <a:pt x="156" y="27"/>
                  <a:pt x="152" y="32"/>
                  <a:pt x="152" y="37"/>
                </a:cubicBezTo>
                <a:cubicBezTo>
                  <a:pt x="152" y="43"/>
                  <a:pt x="156" y="48"/>
                  <a:pt x="162" y="48"/>
                </a:cubicBezTo>
                <a:cubicBezTo>
                  <a:pt x="168" y="48"/>
                  <a:pt x="173" y="43"/>
                  <a:pt x="173" y="37"/>
                </a:cubicBezTo>
                <a:cubicBezTo>
                  <a:pt x="173" y="32"/>
                  <a:pt x="168" y="27"/>
                  <a:pt x="162" y="27"/>
                </a:cubicBezTo>
                <a:close/>
                <a:moveTo>
                  <a:pt x="163" y="100"/>
                </a:moveTo>
                <a:cubicBezTo>
                  <a:pt x="163" y="64"/>
                  <a:pt x="135" y="36"/>
                  <a:pt x="99" y="36"/>
                </a:cubicBezTo>
                <a:cubicBezTo>
                  <a:pt x="64" y="36"/>
                  <a:pt x="35" y="64"/>
                  <a:pt x="35" y="100"/>
                </a:cubicBezTo>
                <a:cubicBezTo>
                  <a:pt x="35" y="135"/>
                  <a:pt x="64" y="164"/>
                  <a:pt x="99" y="164"/>
                </a:cubicBezTo>
                <a:cubicBezTo>
                  <a:pt x="135" y="164"/>
                  <a:pt x="163" y="135"/>
                  <a:pt x="163" y="10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19" name="Rechteck 18">
            <a:extLst>
              <a:ext uri="{FF2B5EF4-FFF2-40B4-BE49-F238E27FC236}">
                <a16:creationId xmlns:a16="http://schemas.microsoft.com/office/drawing/2014/main" id="{C1C4D7F1-1F60-405F-AF77-9EBFAE2116E0}"/>
              </a:ext>
            </a:extLst>
          </p:cNvPr>
          <p:cNvSpPr/>
          <p:nvPr userDrawn="1"/>
        </p:nvSpPr>
        <p:spPr>
          <a:xfrm>
            <a:off x="550800" y="5445223"/>
            <a:ext cx="6192000" cy="665219"/>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solidFill>
                  <a:schemeClr val="bg2"/>
                </a:solidFill>
              </a:rPr>
              <a:t>http://social-web-macht-schule.de/spenden</a:t>
            </a:r>
          </a:p>
        </p:txBody>
      </p:sp>
      <p:sp>
        <p:nvSpPr>
          <p:cNvPr id="20" name="Textfeld 19">
            <a:extLst>
              <a:ext uri="{FF2B5EF4-FFF2-40B4-BE49-F238E27FC236}">
                <a16:creationId xmlns:a16="http://schemas.microsoft.com/office/drawing/2014/main" id="{FEA55F85-7F7F-45E5-AB7E-3F0434891F52}"/>
              </a:ext>
            </a:extLst>
          </p:cNvPr>
          <p:cNvSpPr txBox="1"/>
          <p:nvPr userDrawn="1"/>
        </p:nvSpPr>
        <p:spPr>
          <a:xfrm>
            <a:off x="550466" y="4941167"/>
            <a:ext cx="6192000" cy="504056"/>
          </a:xfrm>
          <a:prstGeom prst="rect">
            <a:avLst/>
          </a:prstGeom>
        </p:spPr>
        <p:txBody>
          <a:bodyPr vert="horz" wrap="square" lIns="0" tIns="45720" rIns="91440" bIns="45720" rtlCol="0" anchor="t">
            <a:no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r>
              <a:rPr kumimoji="0" lang="de-DE" sz="2800" b="1" i="0" u="none" strike="noStrike" kern="1200" cap="none" spc="0" normalizeH="0" baseline="0" noProof="0">
                <a:ln>
                  <a:noFill/>
                </a:ln>
                <a:solidFill>
                  <a:schemeClr val="bg2"/>
                </a:solidFill>
                <a:effectLst/>
                <a:uLnTx/>
                <a:uFillTx/>
                <a:latin typeface="+mj-lt"/>
                <a:ea typeface="+mj-ea"/>
                <a:cs typeface="+mj-cs"/>
              </a:rPr>
              <a:t>Und wenn Sie uns unterstützen möchten:</a:t>
            </a:r>
          </a:p>
        </p:txBody>
      </p:sp>
      <p:pic>
        <p:nvPicPr>
          <p:cNvPr id="2" name="Grafik 1" descr="Ein Bild, das Text, Schrift, Grafiken, Grafikdesign enthält.&#10;&#10;KI-generierte Inhalte können fehlerhaft sein.">
            <a:extLst>
              <a:ext uri="{FF2B5EF4-FFF2-40B4-BE49-F238E27FC236}">
                <a16:creationId xmlns:a16="http://schemas.microsoft.com/office/drawing/2014/main" id="{FB06057F-1A07-C226-3262-CB25617F875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432871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SWmS_Blau_Titelfolie_1">
    <p:bg>
      <p:bgPr>
        <a:solidFill>
          <a:schemeClr val="tx1"/>
        </a:solidFill>
        <a:effectLst/>
      </p:bgPr>
    </p:bg>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grpSp>
        <p:nvGrpSpPr>
          <p:cNvPr id="8" name="Gruppieren 7">
            <a:extLst>
              <a:ext uri="{FF2B5EF4-FFF2-40B4-BE49-F238E27FC236}">
                <a16:creationId xmlns:a16="http://schemas.microsoft.com/office/drawing/2014/main" id="{4D7BE746-8403-422D-A240-D3AC1E16C790}"/>
              </a:ext>
            </a:extLst>
          </p:cNvPr>
          <p:cNvGrpSpPr/>
          <p:nvPr userDrawn="1"/>
        </p:nvGrpSpPr>
        <p:grpSpPr>
          <a:xfrm>
            <a:off x="4114045" y="1196579"/>
            <a:ext cx="3963910" cy="4464843"/>
            <a:chOff x="2123728" y="1268413"/>
            <a:chExt cx="4769888" cy="5372675"/>
          </a:xfrm>
          <a:solidFill>
            <a:schemeClr val="accent5"/>
          </a:solidFill>
        </p:grpSpPr>
        <p:sp>
          <p:nvSpPr>
            <p:cNvPr id="11" name="Gleichschenkliges Dreieck 10">
              <a:extLst>
                <a:ext uri="{FF2B5EF4-FFF2-40B4-BE49-F238E27FC236}">
                  <a16:creationId xmlns:a16="http://schemas.microsoft.com/office/drawing/2014/main" id="{85E417E6-1059-455F-AE74-52FFF30571A3}"/>
                </a:ext>
              </a:extLst>
            </p:cNvPr>
            <p:cNvSpPr/>
            <p:nvPr userDrawn="1"/>
          </p:nvSpPr>
          <p:spPr>
            <a:xfrm rot="8270932">
              <a:off x="4497969" y="3792481"/>
              <a:ext cx="2395647" cy="2848607"/>
            </a:xfrm>
            <a:prstGeom prst="triangl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2" name="Ellipse 11">
              <a:extLst>
                <a:ext uri="{FF2B5EF4-FFF2-40B4-BE49-F238E27FC236}">
                  <a16:creationId xmlns:a16="http://schemas.microsoft.com/office/drawing/2014/main" id="{0A4850F6-49EC-469E-B84C-DDC984B9FD51}"/>
                </a:ext>
              </a:extLst>
            </p:cNvPr>
            <p:cNvSpPr/>
            <p:nvPr userDrawn="1"/>
          </p:nvSpPr>
          <p:spPr>
            <a:xfrm>
              <a:off x="2123728" y="1268413"/>
              <a:ext cx="4356819" cy="4356819"/>
            </a:xfrm>
            <a:prstGeom prst="ellipse">
              <a:avLst/>
            </a:prstGeom>
            <a:grp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48CC5A"/>
                </a:solidFill>
                <a:effectLst/>
                <a:uLnTx/>
                <a:uFillTx/>
              </a:endParaRPr>
            </a:p>
          </p:txBody>
        </p:sp>
      </p:grpSp>
      <p:sp>
        <p:nvSpPr>
          <p:cNvPr id="13" name="Textplatzhalter 16">
            <a:extLst>
              <a:ext uri="{FF2B5EF4-FFF2-40B4-BE49-F238E27FC236}">
                <a16:creationId xmlns:a16="http://schemas.microsoft.com/office/drawing/2014/main" id="{43495DFA-72A5-4682-BD9F-16846C9B046E}"/>
              </a:ext>
            </a:extLst>
          </p:cNvPr>
          <p:cNvSpPr>
            <a:spLocks noGrp="1"/>
          </p:cNvSpPr>
          <p:nvPr>
            <p:ph type="body" sz="quarter" idx="13" hasCustomPrompt="1"/>
          </p:nvPr>
        </p:nvSpPr>
        <p:spPr>
          <a:xfrm>
            <a:off x="4223792" y="2636838"/>
            <a:ext cx="4610100" cy="1584325"/>
          </a:xfrm>
          <a:prstGeom prst="rect">
            <a:avLst/>
          </a:prstGeom>
        </p:spPr>
        <p:txBody>
          <a:bodyPr/>
          <a:lstStyle>
            <a:lvl1pPr>
              <a:buNone/>
              <a:defRPr sz="3600" b="1">
                <a:solidFill>
                  <a:schemeClr val="tx2"/>
                </a:solidFill>
              </a:defRPr>
            </a:lvl1pPr>
          </a:lstStyle>
          <a:p>
            <a:pPr lvl="0"/>
            <a:r>
              <a:rPr lang="de-DE"/>
              <a:t>Dankeschön.</a:t>
            </a:r>
          </a:p>
        </p:txBody>
      </p:sp>
      <p:pic>
        <p:nvPicPr>
          <p:cNvPr id="14" name="Picture 2" descr="P:\000179_queo_GmbH_(interne_Projekte)\Social Web macht Schule\Entwicklung Markenidentität und Logo\work\140725_SWmS_Logo_farbig_negativ_RGB.png">
            <a:extLst>
              <a:ext uri="{FF2B5EF4-FFF2-40B4-BE49-F238E27FC236}">
                <a16:creationId xmlns:a16="http://schemas.microsoft.com/office/drawing/2014/main" id="{02DA9297-B961-401D-A5FC-619947AF0E7C}"/>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pic>
        <p:nvPicPr>
          <p:cNvPr id="2" name="Grafik 1" descr="Ein Bild, das Text, Schrift, Grafiken, Grafikdesign enthält.&#10;&#10;KI-generierte Inhalte können fehlerhaft sein.">
            <a:extLst>
              <a:ext uri="{FF2B5EF4-FFF2-40B4-BE49-F238E27FC236}">
                <a16:creationId xmlns:a16="http://schemas.microsoft.com/office/drawing/2014/main" id="{EF593ACF-6AB5-A717-E801-3102A68AF14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3111801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binar">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F786ABCB-54D3-4F09-A64F-1864E1F9D478}"/>
              </a:ext>
            </a:extLst>
          </p:cNvPr>
          <p:cNvSpPr/>
          <p:nvPr userDrawn="1"/>
        </p:nvSpPr>
        <p:spPr>
          <a:xfrm>
            <a:off x="0" y="0"/>
            <a:ext cx="5040000" cy="6858000"/>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3" name="Bildplatzhalter 2">
            <a:extLst>
              <a:ext uri="{FF2B5EF4-FFF2-40B4-BE49-F238E27FC236}">
                <a16:creationId xmlns:a16="http://schemas.microsoft.com/office/drawing/2014/main" id="{BD7D34F6-A77E-4DB6-99CB-2036FFAE249F}"/>
              </a:ext>
            </a:extLst>
          </p:cNvPr>
          <p:cNvSpPr>
            <a:spLocks noGrp="1"/>
          </p:cNvSpPr>
          <p:nvPr>
            <p:ph type="pic" sz="quarter" idx="13"/>
          </p:nvPr>
        </p:nvSpPr>
        <p:spPr>
          <a:xfrm>
            <a:off x="0" y="-1"/>
            <a:ext cx="5040000" cy="6858000"/>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767A5EF8-B9CA-475E-9C52-6BBA17E839CA}"/>
              </a:ext>
            </a:extLst>
          </p:cNvPr>
          <p:cNvSpPr>
            <a:spLocks noGrp="1"/>
          </p:cNvSpPr>
          <p:nvPr>
            <p:ph type="sldNum" sz="quarter" idx="12"/>
          </p:nvPr>
        </p:nvSpPr>
        <p:spPr/>
        <p:txBody>
          <a:bodyPr/>
          <a:lstStyle/>
          <a:p>
            <a:fld id="{A295CAF5-49C9-46FF-BDB7-E3E6528E2F55}" type="slidenum">
              <a:rPr lang="de-DE" smtClean="0"/>
              <a:pPr/>
              <a:t>‹Nr.›</a:t>
            </a:fld>
            <a:endParaRPr lang="de-DE"/>
          </a:p>
        </p:txBody>
      </p:sp>
    </p:spTree>
    <p:extLst>
      <p:ext uri="{BB962C8B-B14F-4D97-AF65-F5344CB8AC3E}">
        <p14:creationId xmlns:p14="http://schemas.microsoft.com/office/powerpoint/2010/main" val="234984276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Webinar 2">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97B58A5-471C-4639-93B8-E0B8E9F87626}"/>
              </a:ext>
            </a:extLst>
          </p:cNvPr>
          <p:cNvSpPr/>
          <p:nvPr userDrawn="1"/>
        </p:nvSpPr>
        <p:spPr>
          <a:xfrm>
            <a:off x="7152000" y="-5762"/>
            <a:ext cx="5040000" cy="6858000"/>
          </a:xfrm>
          <a:prstGeom prst="rect">
            <a:avLst/>
          </a:prstGeom>
          <a:solidFill>
            <a:srgbClr val="DCDC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7" name="Bildplatzhalter 6">
            <a:extLst>
              <a:ext uri="{FF2B5EF4-FFF2-40B4-BE49-F238E27FC236}">
                <a16:creationId xmlns:a16="http://schemas.microsoft.com/office/drawing/2014/main" id="{1F9FFAF0-E566-4D98-BF67-5D7017493540}"/>
              </a:ext>
            </a:extLst>
          </p:cNvPr>
          <p:cNvSpPr>
            <a:spLocks noGrp="1"/>
          </p:cNvSpPr>
          <p:nvPr>
            <p:ph type="pic" sz="quarter" idx="13"/>
          </p:nvPr>
        </p:nvSpPr>
        <p:spPr>
          <a:xfrm>
            <a:off x="7152000" y="0"/>
            <a:ext cx="5040000" cy="6858000"/>
          </a:xfrm>
          <a:prstGeom prst="rect">
            <a:avLst/>
          </a:prstGeom>
        </p:spPr>
        <p:txBody>
          <a:bodyPr/>
          <a:lstStyle/>
          <a:p>
            <a:endParaRPr lang="de-DE"/>
          </a:p>
        </p:txBody>
      </p:sp>
      <p:sp>
        <p:nvSpPr>
          <p:cNvPr id="5" name="Foliennummernplatzhalter 4">
            <a:extLst>
              <a:ext uri="{FF2B5EF4-FFF2-40B4-BE49-F238E27FC236}">
                <a16:creationId xmlns:a16="http://schemas.microsoft.com/office/drawing/2014/main" id="{767A5EF8-B9CA-475E-9C52-6BBA17E839CA}"/>
              </a:ext>
            </a:extLst>
          </p:cNvPr>
          <p:cNvSpPr>
            <a:spLocks noGrp="1"/>
          </p:cNvSpPr>
          <p:nvPr>
            <p:ph type="sldNum" sz="quarter" idx="12"/>
          </p:nvPr>
        </p:nvSpPr>
        <p:spPr/>
        <p:txBody>
          <a:bodyPr/>
          <a:lstStyle/>
          <a:p>
            <a:fld id="{A295CAF5-49C9-46FF-BDB7-E3E6528E2F55}" type="slidenum">
              <a:rPr lang="de-DE" smtClean="0"/>
              <a:pPr/>
              <a:t>‹Nr.›</a:t>
            </a:fld>
            <a:endParaRPr lang="de-DE"/>
          </a:p>
        </p:txBody>
      </p:sp>
      <p:pic>
        <p:nvPicPr>
          <p:cNvPr id="3" name="Picture 2" descr="P:\000179_queo_GmbH_(interne_Projekte)\Social Web macht Schule\Entwicklung Markenidentität und Logo\work\140725_SWmS_Logo_farbig_RGB.png">
            <a:extLst>
              <a:ext uri="{FF2B5EF4-FFF2-40B4-BE49-F238E27FC236}">
                <a16:creationId xmlns:a16="http://schemas.microsoft.com/office/drawing/2014/main" id="{8C9FB51B-587D-4D38-B135-E2ADB888DB35}"/>
              </a:ext>
            </a:extLst>
          </p:cNvPr>
          <p:cNvPicPr>
            <a:picLocks noChangeAspect="1" noChangeArrowheads="1"/>
          </p:cNvPicPr>
          <p:nvPr userDrawn="1"/>
        </p:nvPicPr>
        <p:blipFill>
          <a:blip r:embed="rId2" cstate="print"/>
          <a:srcRect/>
          <a:stretch>
            <a:fillRect/>
          </a:stretch>
        </p:blipFill>
        <p:spPr bwMode="auto">
          <a:xfrm>
            <a:off x="527049" y="5601631"/>
            <a:ext cx="1438275" cy="774700"/>
          </a:xfrm>
          <a:prstGeom prst="rect">
            <a:avLst/>
          </a:prstGeom>
          <a:noFill/>
        </p:spPr>
      </p:pic>
    </p:spTree>
    <p:extLst>
      <p:ext uri="{BB962C8B-B14F-4D97-AF65-F5344CB8AC3E}">
        <p14:creationId xmlns:p14="http://schemas.microsoft.com/office/powerpoint/2010/main" val="4098664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Webinar 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25210390-2203-405A-A625-335761817BFE}"/>
              </a:ext>
            </a:extLst>
          </p:cNvPr>
          <p:cNvSpPr/>
          <p:nvPr userDrawn="1"/>
        </p:nvSpPr>
        <p:spPr>
          <a:xfrm>
            <a:off x="0" y="-5762"/>
            <a:ext cx="12192000" cy="3783678"/>
          </a:xfrm>
          <a:prstGeom prst="rect">
            <a:avLst/>
          </a:prstGeom>
          <a:solidFill>
            <a:srgbClr val="DCDC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latin typeface="Franklin Gothic Book"/>
              <a:ea typeface="+mn-ea"/>
              <a:cs typeface="+mn-cs"/>
            </a:endParaRPr>
          </a:p>
        </p:txBody>
      </p:sp>
      <p:sp>
        <p:nvSpPr>
          <p:cNvPr id="5" name="Foliennummernplatzhalter 4">
            <a:extLst>
              <a:ext uri="{FF2B5EF4-FFF2-40B4-BE49-F238E27FC236}">
                <a16:creationId xmlns:a16="http://schemas.microsoft.com/office/drawing/2014/main" id="{575FAD34-FDAC-4792-A708-6792EAF0ECF6}"/>
              </a:ext>
            </a:extLst>
          </p:cNvPr>
          <p:cNvSpPr>
            <a:spLocks noGrp="1"/>
          </p:cNvSpPr>
          <p:nvPr>
            <p:ph type="sldNum" sz="quarter" idx="12"/>
          </p:nvPr>
        </p:nvSpPr>
        <p:spPr/>
        <p:txBody>
          <a:bodyPr/>
          <a:lstStyle/>
          <a:p>
            <a:fld id="{A295CAF5-49C9-46FF-BDB7-E3E6528E2F55}" type="slidenum">
              <a:rPr lang="de-DE" smtClean="0"/>
              <a:pPr/>
              <a:t>‹Nr.›</a:t>
            </a:fld>
            <a:endParaRPr lang="de-DE"/>
          </a:p>
        </p:txBody>
      </p:sp>
      <p:pic>
        <p:nvPicPr>
          <p:cNvPr id="7" name="Picture 2" descr="P:\000179_queo_GmbH_(interne_Projekte)\Social Web macht Schule\Entwicklung Markenidentität und Logo\work\140725_SWmS_Logo_farbig_RGB.png">
            <a:extLst>
              <a:ext uri="{FF2B5EF4-FFF2-40B4-BE49-F238E27FC236}">
                <a16:creationId xmlns:a16="http://schemas.microsoft.com/office/drawing/2014/main" id="{74509EC1-D048-4D93-8585-981DC53C82F1}"/>
              </a:ext>
            </a:extLst>
          </p:cNvPr>
          <p:cNvPicPr>
            <a:picLocks noChangeAspect="1" noChangeArrowheads="1"/>
          </p:cNvPicPr>
          <p:nvPr userDrawn="1"/>
        </p:nvPicPr>
        <p:blipFill>
          <a:blip r:embed="rId2" cstate="print"/>
          <a:srcRect/>
          <a:stretch>
            <a:fillRect/>
          </a:stretch>
        </p:blipFill>
        <p:spPr bwMode="auto">
          <a:xfrm>
            <a:off x="10226676" y="476250"/>
            <a:ext cx="1438275" cy="774700"/>
          </a:xfrm>
          <a:prstGeom prst="rect">
            <a:avLst/>
          </a:prstGeom>
          <a:noFill/>
        </p:spPr>
      </p:pic>
    </p:spTree>
    <p:extLst>
      <p:ext uri="{BB962C8B-B14F-4D97-AF65-F5344CB8AC3E}">
        <p14:creationId xmlns:p14="http://schemas.microsoft.com/office/powerpoint/2010/main" val="2254624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r weiß">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038A24F-7ED2-42E6-9860-3A30749C619D}"/>
              </a:ext>
            </a:extLst>
          </p:cNvPr>
          <p:cNvSpPr>
            <a:spLocks noGrp="1"/>
          </p:cNvSpPr>
          <p:nvPr>
            <p:ph type="sldNum" sz="quarter" idx="12"/>
          </p:nvPr>
        </p:nvSpPr>
        <p:spPr/>
        <p:txBody>
          <a:bodyPr/>
          <a:lstStyle/>
          <a:p>
            <a:fld id="{A295CAF5-49C9-46FF-BDB7-E3E6528E2F55}" type="slidenum">
              <a:rPr lang="de-DE" smtClean="0"/>
              <a:pPr/>
              <a:t>‹Nr.›</a:t>
            </a:fld>
            <a:endParaRPr lang="de-DE"/>
          </a:p>
        </p:txBody>
      </p:sp>
    </p:spTree>
    <p:extLst>
      <p:ext uri="{BB962C8B-B14F-4D97-AF65-F5344CB8AC3E}">
        <p14:creationId xmlns:p14="http://schemas.microsoft.com/office/powerpoint/2010/main" val="3955146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047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WmS_Blau_Titelfolie_grün">
    <p:bg>
      <p:bgPr>
        <a:solidFill>
          <a:schemeClr val="tx1"/>
        </a:solidFill>
        <a:effectLst/>
      </p:bgPr>
    </p:bg>
    <p:spTree>
      <p:nvGrpSpPr>
        <p:cNvPr id="1" name=""/>
        <p:cNvGrpSpPr/>
        <p:nvPr/>
      </p:nvGrpSpPr>
      <p:grpSpPr>
        <a:xfrm>
          <a:off x="0" y="0"/>
          <a:ext cx="0" cy="0"/>
          <a:chOff x="0" y="0"/>
          <a:chExt cx="0" cy="0"/>
        </a:xfrm>
      </p:grpSpPr>
      <p:sp>
        <p:nvSpPr>
          <p:cNvPr id="4" name="Textplatzhalter 3"/>
          <p:cNvSpPr>
            <a:spLocks noGrp="1"/>
          </p:cNvSpPr>
          <p:nvPr userDrawn="1">
            <p:ph type="body" sz="quarter" idx="14" hasCustomPrompt="1"/>
          </p:nvPr>
        </p:nvSpPr>
        <p:spPr>
          <a:xfrm>
            <a:off x="6543819" y="4941168"/>
            <a:ext cx="4224469" cy="1252538"/>
          </a:xfrm>
          <a:prstGeom prst="rect">
            <a:avLst/>
          </a:prstGeom>
        </p:spPr>
        <p:txBody>
          <a:bodyPr/>
          <a:lstStyle>
            <a:lvl1pPr marL="0" indent="0">
              <a:buNone/>
              <a:defRPr sz="2800" b="1">
                <a:solidFill>
                  <a:schemeClr val="bg2"/>
                </a:solidFill>
              </a:defRPr>
            </a:lvl1pPr>
          </a:lstStyle>
          <a:p>
            <a:pPr lvl="0"/>
            <a:r>
              <a:rPr lang="de-DE"/>
              <a:t>Referent</a:t>
            </a:r>
          </a:p>
        </p:txBody>
      </p:sp>
      <p:sp>
        <p:nvSpPr>
          <p:cNvPr id="15" name="Abgerundetes Rechteck 7">
            <a:extLst>
              <a:ext uri="{FF2B5EF4-FFF2-40B4-BE49-F238E27FC236}">
                <a16:creationId xmlns:a16="http://schemas.microsoft.com/office/drawing/2014/main" id="{75705528-8DC8-4987-A29D-51A8B80A60F6}"/>
              </a:ext>
            </a:extLst>
          </p:cNvPr>
          <p:cNvSpPr/>
          <p:nvPr/>
        </p:nvSpPr>
        <p:spPr>
          <a:xfrm>
            <a:off x="3179800" y="1683667"/>
            <a:ext cx="5832475" cy="2232247"/>
          </a:xfrm>
          <a:prstGeom prst="round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6" name="Gleichschenkliges Dreieck 15">
            <a:extLst>
              <a:ext uri="{FF2B5EF4-FFF2-40B4-BE49-F238E27FC236}">
                <a16:creationId xmlns:a16="http://schemas.microsoft.com/office/drawing/2014/main" id="{5873D74C-5584-4F95-BB44-D89EA029F9BC}"/>
              </a:ext>
            </a:extLst>
          </p:cNvPr>
          <p:cNvSpPr/>
          <p:nvPr/>
        </p:nvSpPr>
        <p:spPr>
          <a:xfrm rot="12175139">
            <a:off x="4864041" y="2325727"/>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4" name="Textplatzhalter 16">
            <a:extLst>
              <a:ext uri="{FF2B5EF4-FFF2-40B4-BE49-F238E27FC236}">
                <a16:creationId xmlns:a16="http://schemas.microsoft.com/office/drawing/2014/main" id="{A033A1B3-4688-42BE-A200-5CF8D7B3F72D}"/>
              </a:ext>
            </a:extLst>
          </p:cNvPr>
          <p:cNvSpPr>
            <a:spLocks noGrp="1"/>
          </p:cNvSpPr>
          <p:nvPr>
            <p:ph type="body" sz="quarter" idx="13" hasCustomPrompt="1"/>
          </p:nvPr>
        </p:nvSpPr>
        <p:spPr>
          <a:xfrm>
            <a:off x="3179553" y="1755030"/>
            <a:ext cx="5832000" cy="2088000"/>
          </a:xfrm>
          <a:prstGeom prst="rect">
            <a:avLst/>
          </a:prstGeom>
        </p:spPr>
        <p:txBody>
          <a:bodyPr lIns="360000" tIns="360000" rIns="360000" bIns="360000"/>
          <a:lstStyle>
            <a:lvl1pPr>
              <a:buNone/>
              <a:defRPr sz="3600" b="1">
                <a:solidFill>
                  <a:schemeClr val="accent1"/>
                </a:solidFill>
              </a:defRPr>
            </a:lvl1pPr>
          </a:lstStyle>
          <a:p>
            <a:pPr lvl="0"/>
            <a:r>
              <a:rPr lang="de-DE"/>
              <a:t>Titel hinzufügen</a:t>
            </a:r>
          </a:p>
          <a:p>
            <a:pPr lvl="0"/>
            <a:r>
              <a:rPr lang="de-DE"/>
              <a:t>Auch zweizeilig geht</a:t>
            </a:r>
          </a:p>
        </p:txBody>
      </p:sp>
      <p:sp>
        <p:nvSpPr>
          <p:cNvPr id="6" name="Titel 1"/>
          <p:cNvSpPr>
            <a:spLocks noGrp="1"/>
          </p:cNvSpPr>
          <p:nvPr>
            <p:ph type="ctrTitle" hasCustomPrompt="1"/>
          </p:nvPr>
        </p:nvSpPr>
        <p:spPr>
          <a:xfrm>
            <a:off x="527052" y="475200"/>
            <a:ext cx="8449269" cy="792000"/>
          </a:xfrm>
          <a:prstGeom prst="rect">
            <a:avLst/>
          </a:prstGeom>
        </p:spPr>
        <p:txBody>
          <a:bodyPr lIns="0" anchor="t"/>
          <a:lstStyle>
            <a:lvl1pPr>
              <a:defRPr sz="1600">
                <a:solidFill>
                  <a:schemeClr val="tx1">
                    <a:lumMod val="20000"/>
                    <a:lumOff val="80000"/>
                  </a:schemeClr>
                </a:solidFill>
              </a:defRPr>
            </a:lvl1pPr>
          </a:lstStyle>
          <a:p>
            <a:r>
              <a:rPr lang="de-DE"/>
              <a:t>TITELMASTERFORMAT DURCH KLICKEN BEARBEITEN</a:t>
            </a:r>
          </a:p>
        </p:txBody>
      </p:sp>
    </p:spTree>
    <p:extLst>
      <p:ext uri="{BB962C8B-B14F-4D97-AF65-F5344CB8AC3E}">
        <p14:creationId xmlns:p14="http://schemas.microsoft.com/office/powerpoint/2010/main" val="344904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WmS_Blau_Grafik">
    <p:spTree>
      <p:nvGrpSpPr>
        <p:cNvPr id="1" name=""/>
        <p:cNvGrpSpPr/>
        <p:nvPr/>
      </p:nvGrpSpPr>
      <p:grpSpPr>
        <a:xfrm>
          <a:off x="0" y="0"/>
          <a:ext cx="0" cy="0"/>
          <a:chOff x="0" y="0"/>
          <a:chExt cx="0" cy="0"/>
        </a:xfrm>
      </p:grpSpPr>
      <p:sp>
        <p:nvSpPr>
          <p:cNvPr id="16" name="Titel 1"/>
          <p:cNvSpPr>
            <a:spLocks noGrp="1"/>
          </p:cNvSpPr>
          <p:nvPr>
            <p:ph type="ctrTitle" hasCustomPrompt="1"/>
          </p:nvPr>
        </p:nvSpPr>
        <p:spPr>
          <a:xfrm>
            <a:off x="527052" y="1008000"/>
            <a:ext cx="8449269" cy="620800"/>
          </a:xfrm>
          <a:prstGeom prst="rect">
            <a:avLst/>
          </a:prstGeom>
        </p:spPr>
        <p:txBody>
          <a:bodyPr lIns="0" anchor="t"/>
          <a:lstStyle>
            <a:lvl1pPr>
              <a:defRPr sz="2800" b="1" baseline="0">
                <a:solidFill>
                  <a:schemeClr val="bg2"/>
                </a:solidFill>
                <a:latin typeface="+mj-lt"/>
              </a:defRPr>
            </a:lvl1pPr>
          </a:lstStyle>
          <a:p>
            <a:r>
              <a:rPr lang="de-DE"/>
              <a:t>Titelmasterformat bearbeiten</a:t>
            </a:r>
          </a:p>
        </p:txBody>
      </p:sp>
      <p:sp>
        <p:nvSpPr>
          <p:cNvPr id="19" name="Inhaltsplatzhalter 2"/>
          <p:cNvSpPr>
            <a:spLocks noGrp="1"/>
          </p:cNvSpPr>
          <p:nvPr>
            <p:ph idx="17"/>
          </p:nvPr>
        </p:nvSpPr>
        <p:spPr>
          <a:xfrm>
            <a:off x="527381" y="1844824"/>
            <a:ext cx="9700219" cy="4104456"/>
          </a:xfrm>
          <a:prstGeom prst="rect">
            <a:avLst/>
          </a:prstGeom>
        </p:spPr>
        <p:txBody>
          <a:bodyPr lIns="0"/>
          <a:lstStyle>
            <a:lvl1pPr marL="0" indent="0">
              <a:buNone/>
              <a:defRPr sz="3600" b="1">
                <a:solidFill>
                  <a:schemeClr val="bg2"/>
                </a:solidFill>
              </a:defRPr>
            </a:lvl1pPr>
            <a:lvl2pPr>
              <a:defRPr sz="18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2"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solidFill>
                  <a:schemeClr val="bg2"/>
                </a:solidFill>
              </a:defRPr>
            </a:lvl1pPr>
          </a:lstStyle>
          <a:p>
            <a:pPr lvl="0"/>
            <a:r>
              <a:rPr lang="de-DE"/>
              <a:t>Quelle</a:t>
            </a:r>
          </a:p>
        </p:txBody>
      </p:sp>
    </p:spTree>
    <p:extLst>
      <p:ext uri="{BB962C8B-B14F-4D97-AF65-F5344CB8AC3E}">
        <p14:creationId xmlns:p14="http://schemas.microsoft.com/office/powerpoint/2010/main" val="7689086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WmS_Blau_Kapitel">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27051" y="2492899"/>
            <a:ext cx="11137900" cy="3599929"/>
          </a:xfrm>
          <a:prstGeom prst="rect">
            <a:avLst/>
          </a:prstGeom>
        </p:spPr>
        <p:txBody>
          <a:bodyPr lIns="0"/>
          <a:lstStyle>
            <a:lvl1pPr>
              <a:buNone/>
              <a:defRPr sz="4800" b="1">
                <a:solidFill>
                  <a:schemeClr val="bg2"/>
                </a:solidFill>
              </a:defRPr>
            </a:lvl1pPr>
            <a:lvl2pPr>
              <a:defRPr sz="4800"/>
            </a:lvl2pPr>
            <a:lvl3pPr>
              <a:defRPr sz="4800"/>
            </a:lvl3pPr>
            <a:lvl4pPr>
              <a:defRPr sz="4800"/>
            </a:lvl4pPr>
            <a:lvl5pPr>
              <a:defRPr sz="4800"/>
            </a:lvl5pPr>
          </a:lstStyle>
          <a:p>
            <a:pPr lvl="0"/>
            <a:r>
              <a:rPr lang="de-DE"/>
              <a:t>Titel hinzufügen</a:t>
            </a:r>
          </a:p>
        </p:txBody>
      </p:sp>
      <p:sp>
        <p:nvSpPr>
          <p:cNvPr id="3" name="Foliennummernplatzhalter 5">
            <a:extLst>
              <a:ext uri="{FF2B5EF4-FFF2-40B4-BE49-F238E27FC236}">
                <a16:creationId xmlns:a16="http://schemas.microsoft.com/office/drawing/2014/main" id="{86E0BF74-C673-460E-BC8F-12145A153318}"/>
              </a:ext>
            </a:extLst>
          </p:cNvPr>
          <p:cNvSpPr>
            <a:spLocks noGrp="1"/>
          </p:cNvSpPr>
          <p:nvPr>
            <p:ph type="sldNum" sz="quarter" idx="4"/>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Tree>
    <p:extLst>
      <p:ext uri="{BB962C8B-B14F-4D97-AF65-F5344CB8AC3E}">
        <p14:creationId xmlns:p14="http://schemas.microsoft.com/office/powerpoint/2010/main" val="23714129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WmS_Blau_Grafik">
    <p:spTree>
      <p:nvGrpSpPr>
        <p:cNvPr id="1" name=""/>
        <p:cNvGrpSpPr/>
        <p:nvPr/>
      </p:nvGrpSpPr>
      <p:grpSpPr>
        <a:xfrm>
          <a:off x="0" y="0"/>
          <a:ext cx="0" cy="0"/>
          <a:chOff x="0" y="0"/>
          <a:chExt cx="0" cy="0"/>
        </a:xfrm>
      </p:grpSpPr>
      <p:sp>
        <p:nvSpPr>
          <p:cNvPr id="16" name="Titel 1"/>
          <p:cNvSpPr>
            <a:spLocks noGrp="1"/>
          </p:cNvSpPr>
          <p:nvPr>
            <p:ph type="ctrTitle" hasCustomPrompt="1"/>
          </p:nvPr>
        </p:nvSpPr>
        <p:spPr>
          <a:xfrm>
            <a:off x="527052" y="475200"/>
            <a:ext cx="8449269" cy="620800"/>
          </a:xfrm>
          <a:prstGeom prst="rect">
            <a:avLst/>
          </a:prstGeom>
        </p:spPr>
        <p:txBody>
          <a:bodyPr lIns="0" anchor="t"/>
          <a:lstStyle>
            <a:lvl1pPr>
              <a:defRPr sz="2800" b="1" baseline="0">
                <a:solidFill>
                  <a:schemeClr val="bg2"/>
                </a:solidFill>
                <a:latin typeface="+mj-lt"/>
              </a:defRPr>
            </a:lvl1pPr>
          </a:lstStyle>
          <a:p>
            <a:r>
              <a:rPr lang="de-DE"/>
              <a:t>Titelmasterformat bearbeiten</a:t>
            </a:r>
          </a:p>
        </p:txBody>
      </p:sp>
      <p:sp>
        <p:nvSpPr>
          <p:cNvPr id="19" name="Inhaltsplatzhalter 2"/>
          <p:cNvSpPr>
            <a:spLocks noGrp="1"/>
          </p:cNvSpPr>
          <p:nvPr>
            <p:ph idx="17"/>
          </p:nvPr>
        </p:nvSpPr>
        <p:spPr>
          <a:xfrm>
            <a:off x="527381" y="1844824"/>
            <a:ext cx="9700219" cy="4104456"/>
          </a:xfrm>
          <a:prstGeom prst="rect">
            <a:avLst/>
          </a:prstGeom>
        </p:spPr>
        <p:txBody>
          <a:bodyPr lIns="0"/>
          <a:lstStyle>
            <a:lvl1pPr marL="0" indent="0">
              <a:buNone/>
              <a:defRPr sz="3600" b="1">
                <a:solidFill>
                  <a:schemeClr val="bg2"/>
                </a:solidFill>
              </a:defRPr>
            </a:lvl1pPr>
            <a:lvl2pPr>
              <a:defRPr sz="18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2" name="Textplatzhalter 5"/>
          <p:cNvSpPr>
            <a:spLocks noGrp="1"/>
          </p:cNvSpPr>
          <p:nvPr>
            <p:ph type="body" sz="quarter" idx="16" hasCustomPrompt="1"/>
          </p:nvPr>
        </p:nvSpPr>
        <p:spPr>
          <a:xfrm>
            <a:off x="527381" y="6309320"/>
            <a:ext cx="8160907" cy="360040"/>
          </a:xfrm>
          <a:prstGeom prst="rect">
            <a:avLst/>
          </a:prstGeom>
        </p:spPr>
        <p:txBody>
          <a:bodyPr vert="horz"/>
          <a:lstStyle>
            <a:lvl1pPr marL="0" indent="0">
              <a:buFont typeface="Arial"/>
              <a:buNone/>
              <a:defRPr sz="1000">
                <a:solidFill>
                  <a:schemeClr val="bg2"/>
                </a:solidFill>
              </a:defRPr>
            </a:lvl1pPr>
          </a:lstStyle>
          <a:p>
            <a:pPr lvl="0"/>
            <a:r>
              <a:rPr lang="de-DE"/>
              <a:t>Quelle</a:t>
            </a:r>
          </a:p>
        </p:txBody>
      </p:sp>
      <p:sp>
        <p:nvSpPr>
          <p:cNvPr id="5" name="Foliennummernplatzhalter 5">
            <a:extLst>
              <a:ext uri="{FF2B5EF4-FFF2-40B4-BE49-F238E27FC236}">
                <a16:creationId xmlns:a16="http://schemas.microsoft.com/office/drawing/2014/main" id="{86E0BF74-C673-460E-BC8F-12145A153318}"/>
              </a:ext>
            </a:extLst>
          </p:cNvPr>
          <p:cNvSpPr>
            <a:spLocks noGrp="1"/>
          </p:cNvSpPr>
          <p:nvPr>
            <p:ph type="sldNum" sz="quarter" idx="4"/>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Tree>
    <p:extLst>
      <p:ext uri="{BB962C8B-B14F-4D97-AF65-F5344CB8AC3E}">
        <p14:creationId xmlns:p14="http://schemas.microsoft.com/office/powerpoint/2010/main" val="7689086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WmS_Blau_Text">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50467" y="2132856"/>
            <a:ext cx="9702000" cy="3960440"/>
          </a:xfrm>
          <a:prstGeom prst="rect">
            <a:avLst/>
          </a:prstGeom>
        </p:spPr>
        <p:txBody>
          <a:bodyPr lIns="0"/>
          <a:lstStyle>
            <a:lvl1pPr marL="0" indent="0">
              <a:lnSpc>
                <a:spcPct val="150000"/>
              </a:lnSpc>
              <a:buFont typeface="Arial" panose="020B0604020202020204" pitchFamily="34" charset="0"/>
              <a:buNone/>
              <a:defRPr sz="3200" b="1">
                <a:solidFill>
                  <a:schemeClr val="bg2"/>
                </a:solidFill>
              </a:defRPr>
            </a:lvl1pPr>
            <a:lvl2pPr marL="457200" indent="0">
              <a:buNone/>
              <a:defRPr sz="4800" baseline="0">
                <a:solidFill>
                  <a:schemeClr val="bg2"/>
                </a:solidFill>
              </a:defRPr>
            </a:lvl2pPr>
            <a:lvl3pPr marL="914400" indent="0">
              <a:buNone/>
              <a:defRPr sz="4800"/>
            </a:lvl3pPr>
            <a:lvl4pPr>
              <a:defRPr sz="4800"/>
            </a:lvl4pPr>
            <a:lvl5pPr>
              <a:defRPr sz="4800"/>
            </a:lvl5pPr>
          </a:lstStyle>
          <a:p>
            <a:pPr lvl="0"/>
            <a:r>
              <a:rPr lang="de-DE"/>
              <a:t>Text hinzufügen</a:t>
            </a:r>
          </a:p>
        </p:txBody>
      </p:sp>
      <p:sp>
        <p:nvSpPr>
          <p:cNvPr id="8" name="Titel 1"/>
          <p:cNvSpPr>
            <a:spLocks noGrp="1"/>
          </p:cNvSpPr>
          <p:nvPr>
            <p:ph type="ctrTitle" hasCustomPrompt="1"/>
          </p:nvPr>
        </p:nvSpPr>
        <p:spPr>
          <a:xfrm>
            <a:off x="527052" y="475200"/>
            <a:ext cx="8449269" cy="619200"/>
          </a:xfrm>
          <a:prstGeom prst="rect">
            <a:avLst/>
          </a:prstGeom>
        </p:spPr>
        <p:txBody>
          <a:bodyPr lIns="0" anchor="t"/>
          <a:lstStyle>
            <a:lvl1pPr>
              <a:defRPr sz="2800" b="1" baseline="0">
                <a:solidFill>
                  <a:schemeClr val="bg2"/>
                </a:solidFill>
                <a:latin typeface="+mj-lt"/>
              </a:defRPr>
            </a:lvl1pPr>
          </a:lstStyle>
          <a:p>
            <a:r>
              <a:rPr lang="de-DE"/>
              <a:t>Titelmasterformat bearbeiten</a:t>
            </a:r>
          </a:p>
        </p:txBody>
      </p:sp>
      <p:sp>
        <p:nvSpPr>
          <p:cNvPr id="4" name="Foliennummernplatzhalter 5">
            <a:extLst>
              <a:ext uri="{FF2B5EF4-FFF2-40B4-BE49-F238E27FC236}">
                <a16:creationId xmlns:a16="http://schemas.microsoft.com/office/drawing/2014/main" id="{86E0BF74-C673-460E-BC8F-12145A153318}"/>
              </a:ext>
            </a:extLst>
          </p:cNvPr>
          <p:cNvSpPr>
            <a:spLocks noGrp="1"/>
          </p:cNvSpPr>
          <p:nvPr>
            <p:ph type="sldNum" sz="quarter" idx="4"/>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Tree>
    <p:extLst>
      <p:ext uri="{BB962C8B-B14F-4D97-AF65-F5344CB8AC3E}">
        <p14:creationId xmlns:p14="http://schemas.microsoft.com/office/powerpoint/2010/main" val="148340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WmS_Blau_textzentriert">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27051" y="3140968"/>
            <a:ext cx="11137900" cy="3384376"/>
          </a:xfrm>
          <a:prstGeom prst="rect">
            <a:avLst/>
          </a:prstGeom>
        </p:spPr>
        <p:txBody>
          <a:bodyPr lIns="0"/>
          <a:lstStyle>
            <a:lvl1pPr algn="ctr">
              <a:buNone/>
              <a:defRPr sz="3200" b="1">
                <a:solidFill>
                  <a:schemeClr val="bg2"/>
                </a:solidFill>
              </a:defRPr>
            </a:lvl1pPr>
            <a:lvl2pPr>
              <a:defRPr sz="4800"/>
            </a:lvl2pPr>
            <a:lvl3pPr>
              <a:defRPr sz="4800"/>
            </a:lvl3pPr>
            <a:lvl4pPr>
              <a:defRPr sz="4800"/>
            </a:lvl4pPr>
            <a:lvl5pPr>
              <a:defRPr sz="4800"/>
            </a:lvl5pPr>
          </a:lstStyle>
          <a:p>
            <a:pPr lvl="0"/>
            <a:r>
              <a:rPr lang="de-DE"/>
              <a:t>Text hinzufügen</a:t>
            </a:r>
          </a:p>
        </p:txBody>
      </p:sp>
    </p:spTree>
    <p:extLst>
      <p:ext uri="{BB962C8B-B14F-4D97-AF65-F5344CB8AC3E}">
        <p14:creationId xmlns:p14="http://schemas.microsoft.com/office/powerpoint/2010/main" val="2734210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SWmS_Blau_Apps">
    <p:spTree>
      <p:nvGrpSpPr>
        <p:cNvPr id="1" name=""/>
        <p:cNvGrpSpPr/>
        <p:nvPr/>
      </p:nvGrpSpPr>
      <p:grpSpPr>
        <a:xfrm>
          <a:off x="0" y="0"/>
          <a:ext cx="0" cy="0"/>
          <a:chOff x="0" y="0"/>
          <a:chExt cx="0" cy="0"/>
        </a:xfrm>
      </p:grpSpPr>
      <p:sp>
        <p:nvSpPr>
          <p:cNvPr id="15" name="Bildplatzhalter 21"/>
          <p:cNvSpPr>
            <a:spLocks noGrp="1"/>
          </p:cNvSpPr>
          <p:nvPr>
            <p:ph type="pic" sz="quarter" idx="15"/>
          </p:nvPr>
        </p:nvSpPr>
        <p:spPr>
          <a:xfrm>
            <a:off x="7632171" y="1598643"/>
            <a:ext cx="3960000" cy="4860000"/>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
        <p:nvSpPr>
          <p:cNvPr id="19" name="Bildplatzhalter 21"/>
          <p:cNvSpPr>
            <a:spLocks noGrp="1"/>
          </p:cNvSpPr>
          <p:nvPr>
            <p:ph type="pic" sz="quarter" idx="17"/>
          </p:nvPr>
        </p:nvSpPr>
        <p:spPr>
          <a:xfrm>
            <a:off x="335360" y="2636912"/>
            <a:ext cx="2340000" cy="1980000"/>
          </a:xfrm>
          <a:prstGeom prst="rect">
            <a:avLst/>
          </a:prstGeom>
          <a:noFill/>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
        <p:nvSpPr>
          <p:cNvPr id="8" name="Titel 1"/>
          <p:cNvSpPr>
            <a:spLocks noGrp="1"/>
          </p:cNvSpPr>
          <p:nvPr>
            <p:ph type="ctrTitle" hasCustomPrompt="1"/>
          </p:nvPr>
        </p:nvSpPr>
        <p:spPr>
          <a:xfrm>
            <a:off x="527052" y="475200"/>
            <a:ext cx="8449269" cy="619200"/>
          </a:xfrm>
          <a:prstGeom prst="rect">
            <a:avLst/>
          </a:prstGeom>
        </p:spPr>
        <p:txBody>
          <a:bodyPr lIns="0" anchor="t"/>
          <a:lstStyle>
            <a:lvl1pPr>
              <a:lnSpc>
                <a:spcPts val="3200"/>
              </a:lnSpc>
              <a:defRPr sz="2800" baseline="0">
                <a:solidFill>
                  <a:schemeClr val="bg2"/>
                </a:solidFill>
              </a:defRPr>
            </a:lvl1pPr>
          </a:lstStyle>
          <a:p>
            <a:r>
              <a:rPr lang="de-DE"/>
              <a:t>Titel einfügen</a:t>
            </a:r>
          </a:p>
        </p:txBody>
      </p:sp>
      <p:sp>
        <p:nvSpPr>
          <p:cNvPr id="20" name="Bildplatzhalter 21"/>
          <p:cNvSpPr>
            <a:spLocks noGrp="1"/>
          </p:cNvSpPr>
          <p:nvPr>
            <p:ph type="pic" sz="quarter" idx="18"/>
          </p:nvPr>
        </p:nvSpPr>
        <p:spPr>
          <a:xfrm>
            <a:off x="3119672" y="1598643"/>
            <a:ext cx="3960000" cy="4860000"/>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Tree>
    <p:extLst>
      <p:ext uri="{BB962C8B-B14F-4D97-AF65-F5344CB8AC3E}">
        <p14:creationId xmlns:p14="http://schemas.microsoft.com/office/powerpoint/2010/main" val="3332645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Foliennummernplatzhalter 5">
            <a:extLst>
              <a:ext uri="{FF2B5EF4-FFF2-40B4-BE49-F238E27FC236}">
                <a16:creationId xmlns:a16="http://schemas.microsoft.com/office/drawing/2014/main" id="{86E0BF74-C673-460E-BC8F-12145A153318}"/>
              </a:ext>
            </a:extLst>
          </p:cNvPr>
          <p:cNvSpPr>
            <a:spLocks noGrp="1"/>
          </p:cNvSpPr>
          <p:nvPr>
            <p:ph type="sldNum" sz="quarter" idx="4"/>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Tree>
    <p:extLst>
      <p:ext uri="{BB962C8B-B14F-4D97-AF65-F5344CB8AC3E}">
        <p14:creationId xmlns:p14="http://schemas.microsoft.com/office/powerpoint/2010/main" val="1782749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WmS_Blau_Titelfolie_1">
    <p:bg>
      <p:bgPr>
        <a:solidFill>
          <a:schemeClr val="tx1"/>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63848D0-D56E-4A56-A176-A29966EEB654}"/>
              </a:ext>
            </a:extLst>
          </p:cNvPr>
          <p:cNvGrpSpPr/>
          <p:nvPr userDrawn="1"/>
        </p:nvGrpSpPr>
        <p:grpSpPr>
          <a:xfrm>
            <a:off x="4114045" y="1196579"/>
            <a:ext cx="3963910" cy="4464843"/>
            <a:chOff x="2123728" y="1268413"/>
            <a:chExt cx="4769888" cy="5372675"/>
          </a:xfrm>
        </p:grpSpPr>
        <p:sp>
          <p:nvSpPr>
            <p:cNvPr id="8" name="Gleichschenkliges Dreieck 7">
              <a:extLst>
                <a:ext uri="{FF2B5EF4-FFF2-40B4-BE49-F238E27FC236}">
                  <a16:creationId xmlns:a16="http://schemas.microsoft.com/office/drawing/2014/main" id="{8B263E3D-3E79-49D7-80C6-BFE050E8F368}"/>
                </a:ext>
              </a:extLst>
            </p:cNvPr>
            <p:cNvSpPr/>
            <p:nvPr userDrawn="1"/>
          </p:nvSpPr>
          <p:spPr>
            <a:xfrm rot="8270932">
              <a:off x="4497969" y="3792481"/>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1" name="Ellipse 10">
              <a:extLst>
                <a:ext uri="{FF2B5EF4-FFF2-40B4-BE49-F238E27FC236}">
                  <a16:creationId xmlns:a16="http://schemas.microsoft.com/office/drawing/2014/main" id="{0837518D-15AE-4403-840C-845E3995C7E6}"/>
                </a:ext>
              </a:extLst>
            </p:cNvPr>
            <p:cNvSpPr/>
            <p:nvPr userDrawn="1"/>
          </p:nvSpPr>
          <p:spPr>
            <a:xfrm>
              <a:off x="2123728" y="1268413"/>
              <a:ext cx="4356819" cy="4356819"/>
            </a:xfrm>
            <a:prstGeom prst="ellipse">
              <a:avLst/>
            </a:prstGeom>
            <a:solidFill>
              <a:srgbClr val="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48CC5A"/>
                </a:solidFill>
                <a:effectLst/>
                <a:uLnTx/>
                <a:uFillTx/>
              </a:endParaRPr>
            </a:p>
          </p:txBody>
        </p:sp>
      </p:grpSp>
      <p:sp>
        <p:nvSpPr>
          <p:cNvPr id="18" name="Textplatzhalter 16"/>
          <p:cNvSpPr>
            <a:spLocks noGrp="1"/>
          </p:cNvSpPr>
          <p:nvPr>
            <p:ph type="body" sz="quarter" idx="13" hasCustomPrompt="1"/>
          </p:nvPr>
        </p:nvSpPr>
        <p:spPr>
          <a:xfrm>
            <a:off x="4223792" y="2636838"/>
            <a:ext cx="4610100" cy="1584325"/>
          </a:xfrm>
          <a:prstGeom prst="rect">
            <a:avLst/>
          </a:prstGeom>
        </p:spPr>
        <p:txBody>
          <a:bodyPr/>
          <a:lstStyle>
            <a:lvl1pPr>
              <a:buNone/>
              <a:defRPr sz="3600" b="1">
                <a:solidFill>
                  <a:schemeClr val="accent5"/>
                </a:solidFill>
              </a:defRPr>
            </a:lvl1pPr>
          </a:lstStyle>
          <a:p>
            <a:pPr lvl="0"/>
            <a:r>
              <a:rPr lang="de-DE"/>
              <a:t>Dankeschön hinzufügen</a:t>
            </a:r>
          </a:p>
        </p:txBody>
      </p:sp>
    </p:spTree>
    <p:extLst>
      <p:ext uri="{BB962C8B-B14F-4D97-AF65-F5344CB8AC3E}">
        <p14:creationId xmlns:p14="http://schemas.microsoft.com/office/powerpoint/2010/main" val="653578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_SWmS_Blau_Titelfolie_1">
    <p:bg>
      <p:bgPr>
        <a:solidFill>
          <a:schemeClr val="tx1"/>
        </a:solidFill>
        <a:effectLst/>
      </p:bgPr>
    </p:bg>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0D3B3544-9BE9-4309-B7B6-FEDA6AA498A6}"/>
              </a:ext>
            </a:extLst>
          </p:cNvPr>
          <p:cNvGrpSpPr/>
          <p:nvPr userDrawn="1"/>
        </p:nvGrpSpPr>
        <p:grpSpPr>
          <a:xfrm>
            <a:off x="4114045" y="1196579"/>
            <a:ext cx="3963910" cy="4464843"/>
            <a:chOff x="2123728" y="1268413"/>
            <a:chExt cx="4769888" cy="5372675"/>
          </a:xfrm>
        </p:grpSpPr>
        <p:sp>
          <p:nvSpPr>
            <p:cNvPr id="11" name="Gleichschenkliges Dreieck 10">
              <a:extLst>
                <a:ext uri="{FF2B5EF4-FFF2-40B4-BE49-F238E27FC236}">
                  <a16:creationId xmlns:a16="http://schemas.microsoft.com/office/drawing/2014/main" id="{076E31B2-0A11-4006-BD98-749CFB58BC97}"/>
                </a:ext>
              </a:extLst>
            </p:cNvPr>
            <p:cNvSpPr/>
            <p:nvPr userDrawn="1"/>
          </p:nvSpPr>
          <p:spPr>
            <a:xfrm rot="8270932">
              <a:off x="4497969" y="3792481"/>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2" name="Ellipse 11">
              <a:extLst>
                <a:ext uri="{FF2B5EF4-FFF2-40B4-BE49-F238E27FC236}">
                  <a16:creationId xmlns:a16="http://schemas.microsoft.com/office/drawing/2014/main" id="{D67944BE-7CC2-45C5-B617-5F375ED514C7}"/>
                </a:ext>
              </a:extLst>
            </p:cNvPr>
            <p:cNvSpPr/>
            <p:nvPr userDrawn="1"/>
          </p:nvSpPr>
          <p:spPr>
            <a:xfrm>
              <a:off x="2123728" y="1268413"/>
              <a:ext cx="4356819" cy="4356819"/>
            </a:xfrm>
            <a:prstGeom prst="ellipse">
              <a:avLst/>
            </a:prstGeom>
            <a:solidFill>
              <a:srgbClr val="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48CC5A"/>
                </a:solidFill>
                <a:effectLst/>
                <a:uLnTx/>
                <a:uFillTx/>
              </a:endParaRPr>
            </a:p>
          </p:txBody>
        </p:sp>
      </p:grpSp>
      <p:sp>
        <p:nvSpPr>
          <p:cNvPr id="13" name="Textplatzhalter 16">
            <a:extLst>
              <a:ext uri="{FF2B5EF4-FFF2-40B4-BE49-F238E27FC236}">
                <a16:creationId xmlns:a16="http://schemas.microsoft.com/office/drawing/2014/main" id="{F715261D-1451-4772-AC67-CB24AF1B0414}"/>
              </a:ext>
            </a:extLst>
          </p:cNvPr>
          <p:cNvSpPr>
            <a:spLocks noGrp="1"/>
          </p:cNvSpPr>
          <p:nvPr>
            <p:ph type="body" sz="quarter" idx="13" hasCustomPrompt="1"/>
          </p:nvPr>
        </p:nvSpPr>
        <p:spPr>
          <a:xfrm>
            <a:off x="4223792" y="2636838"/>
            <a:ext cx="4610100" cy="1584325"/>
          </a:xfrm>
          <a:prstGeom prst="rect">
            <a:avLst/>
          </a:prstGeom>
        </p:spPr>
        <p:txBody>
          <a:bodyPr/>
          <a:lstStyle>
            <a:lvl1pPr>
              <a:buNone/>
              <a:defRPr sz="3600" b="1">
                <a:solidFill>
                  <a:schemeClr val="accent1"/>
                </a:solidFill>
              </a:defRPr>
            </a:lvl1pPr>
          </a:lstStyle>
          <a:p>
            <a:pPr lvl="0"/>
            <a:r>
              <a:rPr lang="de-DE"/>
              <a:t>Dankeschön.</a:t>
            </a:r>
          </a:p>
        </p:txBody>
      </p:sp>
      <p:pic>
        <p:nvPicPr>
          <p:cNvPr id="14" name="Picture 2" descr="P:\000179_queo_GmbH_(interne_Projekte)\Social Web macht Schule\Entwicklung Markenidentität und Logo\work\140725_SWmS_Logo_farbig_negativ_RGB.png">
            <a:extLst>
              <a:ext uri="{FF2B5EF4-FFF2-40B4-BE49-F238E27FC236}">
                <a16:creationId xmlns:a16="http://schemas.microsoft.com/office/drawing/2014/main" id="{2D1FD32D-0449-4E27-9338-3C1D2A41F01E}"/>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9" name="Rechteck 8">
            <a:extLst>
              <a:ext uri="{FF2B5EF4-FFF2-40B4-BE49-F238E27FC236}">
                <a16:creationId xmlns:a16="http://schemas.microsoft.com/office/drawing/2014/main" id="{5A608C55-4439-41B1-B3A8-D8463191F8D2}"/>
              </a:ext>
            </a:extLst>
          </p:cNvPr>
          <p:cNvSpPr/>
          <p:nvPr userDrawn="1"/>
        </p:nvSpPr>
        <p:spPr>
          <a:xfrm>
            <a:off x="550800" y="5445223"/>
            <a:ext cx="6192000" cy="665219"/>
          </a:xfrm>
          <a:prstGeom prst="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solidFill>
                  <a:schemeClr val="bg2"/>
                </a:solidFill>
              </a:rPr>
              <a:t>http://social-web-macht-schule.de/spenden</a:t>
            </a:r>
          </a:p>
        </p:txBody>
      </p:sp>
      <p:sp>
        <p:nvSpPr>
          <p:cNvPr id="10" name="Textfeld 9">
            <a:extLst>
              <a:ext uri="{FF2B5EF4-FFF2-40B4-BE49-F238E27FC236}">
                <a16:creationId xmlns:a16="http://schemas.microsoft.com/office/drawing/2014/main" id="{3D8B46DE-5813-48FF-8372-04179AAC269E}"/>
              </a:ext>
            </a:extLst>
          </p:cNvPr>
          <p:cNvSpPr txBox="1"/>
          <p:nvPr userDrawn="1"/>
        </p:nvSpPr>
        <p:spPr>
          <a:xfrm>
            <a:off x="550466" y="4941167"/>
            <a:ext cx="6192000" cy="504056"/>
          </a:xfrm>
          <a:prstGeom prst="rect">
            <a:avLst/>
          </a:prstGeom>
        </p:spPr>
        <p:txBody>
          <a:bodyPr vert="horz" wrap="square" lIns="0" tIns="45720" rIns="91440" bIns="45720" rtlCol="0" anchor="t">
            <a:no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r>
              <a:rPr kumimoji="0" lang="de-DE" sz="2800" b="1" i="0" u="none" strike="noStrike" kern="1200" cap="none" spc="0" normalizeH="0" baseline="0" noProof="0">
                <a:ln>
                  <a:noFill/>
                </a:ln>
                <a:solidFill>
                  <a:schemeClr val="bg2"/>
                </a:solidFill>
                <a:effectLst/>
                <a:uLnTx/>
                <a:uFillTx/>
                <a:latin typeface="+mj-lt"/>
                <a:ea typeface="+mj-ea"/>
                <a:cs typeface="+mj-cs"/>
              </a:rPr>
              <a:t>Und wenn Sie uns unterstützen möchten:</a:t>
            </a:r>
          </a:p>
        </p:txBody>
      </p:sp>
      <p:sp>
        <p:nvSpPr>
          <p:cNvPr id="19" name="Freeform 36">
            <a:extLst>
              <a:ext uri="{FF2B5EF4-FFF2-40B4-BE49-F238E27FC236}">
                <a16:creationId xmlns:a16="http://schemas.microsoft.com/office/drawing/2014/main" id="{A4015DB3-25B4-41AF-80FD-84BF4AE25063}"/>
              </a:ext>
            </a:extLst>
          </p:cNvPr>
          <p:cNvSpPr>
            <a:spLocks noEditPoints="1"/>
          </p:cNvSpPr>
          <p:nvPr userDrawn="1"/>
        </p:nvSpPr>
        <p:spPr bwMode="gray">
          <a:xfrm>
            <a:off x="550800" y="3862800"/>
            <a:ext cx="488495" cy="487458"/>
          </a:xfrm>
          <a:custGeom>
            <a:avLst/>
            <a:gdLst>
              <a:gd name="T0" fmla="*/ 49 w 199"/>
              <a:gd name="T1" fmla="*/ 100 h 199"/>
              <a:gd name="T2" fmla="*/ 99 w 199"/>
              <a:gd name="T3" fmla="*/ 49 h 199"/>
              <a:gd name="T4" fmla="*/ 150 w 199"/>
              <a:gd name="T5" fmla="*/ 100 h 199"/>
              <a:gd name="T6" fmla="*/ 99 w 199"/>
              <a:gd name="T7" fmla="*/ 150 h 199"/>
              <a:gd name="T8" fmla="*/ 49 w 199"/>
              <a:gd name="T9" fmla="*/ 100 h 199"/>
              <a:gd name="T10" fmla="*/ 152 w 199"/>
              <a:gd name="T11" fmla="*/ 0 h 199"/>
              <a:gd name="T12" fmla="*/ 47 w 199"/>
              <a:gd name="T13" fmla="*/ 0 h 199"/>
              <a:gd name="T14" fmla="*/ 0 w 199"/>
              <a:gd name="T15" fmla="*/ 47 h 199"/>
              <a:gd name="T16" fmla="*/ 0 w 199"/>
              <a:gd name="T17" fmla="*/ 152 h 199"/>
              <a:gd name="T18" fmla="*/ 47 w 199"/>
              <a:gd name="T19" fmla="*/ 199 h 199"/>
              <a:gd name="T20" fmla="*/ 152 w 199"/>
              <a:gd name="T21" fmla="*/ 199 h 199"/>
              <a:gd name="T22" fmla="*/ 199 w 199"/>
              <a:gd name="T23" fmla="*/ 152 h 199"/>
              <a:gd name="T24" fmla="*/ 199 w 199"/>
              <a:gd name="T25" fmla="*/ 47 h 199"/>
              <a:gd name="T26" fmla="*/ 152 w 199"/>
              <a:gd name="T27" fmla="*/ 0 h 199"/>
              <a:gd name="T28" fmla="*/ 47 w 199"/>
              <a:gd name="T29" fmla="*/ 12 h 199"/>
              <a:gd name="T30" fmla="*/ 152 w 199"/>
              <a:gd name="T31" fmla="*/ 12 h 199"/>
              <a:gd name="T32" fmla="*/ 187 w 199"/>
              <a:gd name="T33" fmla="*/ 47 h 199"/>
              <a:gd name="T34" fmla="*/ 187 w 199"/>
              <a:gd name="T35" fmla="*/ 152 h 199"/>
              <a:gd name="T36" fmla="*/ 152 w 199"/>
              <a:gd name="T37" fmla="*/ 187 h 199"/>
              <a:gd name="T38" fmla="*/ 47 w 199"/>
              <a:gd name="T39" fmla="*/ 187 h 199"/>
              <a:gd name="T40" fmla="*/ 12 w 199"/>
              <a:gd name="T41" fmla="*/ 152 h 199"/>
              <a:gd name="T42" fmla="*/ 12 w 199"/>
              <a:gd name="T43" fmla="*/ 47 h 199"/>
              <a:gd name="T44" fmla="*/ 47 w 199"/>
              <a:gd name="T45" fmla="*/ 12 h 199"/>
              <a:gd name="T46" fmla="*/ 162 w 199"/>
              <a:gd name="T47" fmla="*/ 27 h 199"/>
              <a:gd name="T48" fmla="*/ 152 w 199"/>
              <a:gd name="T49" fmla="*/ 37 h 199"/>
              <a:gd name="T50" fmla="*/ 162 w 199"/>
              <a:gd name="T51" fmla="*/ 48 h 199"/>
              <a:gd name="T52" fmla="*/ 173 w 199"/>
              <a:gd name="T53" fmla="*/ 37 h 199"/>
              <a:gd name="T54" fmla="*/ 162 w 199"/>
              <a:gd name="T55" fmla="*/ 27 h 199"/>
              <a:gd name="T56" fmla="*/ 163 w 199"/>
              <a:gd name="T57" fmla="*/ 100 h 199"/>
              <a:gd name="T58" fmla="*/ 99 w 199"/>
              <a:gd name="T59" fmla="*/ 36 h 199"/>
              <a:gd name="T60" fmla="*/ 35 w 199"/>
              <a:gd name="T61" fmla="*/ 100 h 199"/>
              <a:gd name="T62" fmla="*/ 99 w 199"/>
              <a:gd name="T63" fmla="*/ 164 h 199"/>
              <a:gd name="T64" fmla="*/ 163 w 199"/>
              <a:gd name="T65" fmla="*/ 10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99">
                <a:moveTo>
                  <a:pt x="49" y="100"/>
                </a:moveTo>
                <a:cubicBezTo>
                  <a:pt x="49" y="72"/>
                  <a:pt x="71" y="49"/>
                  <a:pt x="99" y="49"/>
                </a:cubicBezTo>
                <a:cubicBezTo>
                  <a:pt x="127" y="49"/>
                  <a:pt x="150" y="72"/>
                  <a:pt x="150" y="100"/>
                </a:cubicBezTo>
                <a:cubicBezTo>
                  <a:pt x="150" y="128"/>
                  <a:pt x="127" y="150"/>
                  <a:pt x="99" y="150"/>
                </a:cubicBezTo>
                <a:cubicBezTo>
                  <a:pt x="71" y="150"/>
                  <a:pt x="49" y="128"/>
                  <a:pt x="49" y="100"/>
                </a:cubicBezTo>
                <a:close/>
                <a:moveTo>
                  <a:pt x="152" y="0"/>
                </a:moveTo>
                <a:cubicBezTo>
                  <a:pt x="47" y="0"/>
                  <a:pt x="47" y="0"/>
                  <a:pt x="47" y="0"/>
                </a:cubicBezTo>
                <a:cubicBezTo>
                  <a:pt x="21" y="0"/>
                  <a:pt x="0" y="21"/>
                  <a:pt x="0" y="47"/>
                </a:cubicBezTo>
                <a:cubicBezTo>
                  <a:pt x="0" y="152"/>
                  <a:pt x="0" y="152"/>
                  <a:pt x="0" y="152"/>
                </a:cubicBezTo>
                <a:cubicBezTo>
                  <a:pt x="0" y="178"/>
                  <a:pt x="21" y="199"/>
                  <a:pt x="47" y="199"/>
                </a:cubicBezTo>
                <a:cubicBezTo>
                  <a:pt x="152" y="199"/>
                  <a:pt x="152" y="199"/>
                  <a:pt x="152" y="199"/>
                </a:cubicBezTo>
                <a:cubicBezTo>
                  <a:pt x="178" y="199"/>
                  <a:pt x="199" y="178"/>
                  <a:pt x="199" y="152"/>
                </a:cubicBezTo>
                <a:cubicBezTo>
                  <a:pt x="199" y="47"/>
                  <a:pt x="199" y="47"/>
                  <a:pt x="199" y="47"/>
                </a:cubicBezTo>
                <a:cubicBezTo>
                  <a:pt x="199" y="21"/>
                  <a:pt x="178" y="0"/>
                  <a:pt x="152" y="0"/>
                </a:cubicBezTo>
                <a:close/>
                <a:moveTo>
                  <a:pt x="47" y="12"/>
                </a:moveTo>
                <a:cubicBezTo>
                  <a:pt x="152" y="12"/>
                  <a:pt x="152" y="12"/>
                  <a:pt x="152" y="12"/>
                </a:cubicBezTo>
                <a:cubicBezTo>
                  <a:pt x="171" y="12"/>
                  <a:pt x="187" y="28"/>
                  <a:pt x="187" y="47"/>
                </a:cubicBezTo>
                <a:cubicBezTo>
                  <a:pt x="187" y="152"/>
                  <a:pt x="187" y="152"/>
                  <a:pt x="187" y="152"/>
                </a:cubicBezTo>
                <a:cubicBezTo>
                  <a:pt x="187" y="171"/>
                  <a:pt x="171" y="187"/>
                  <a:pt x="152" y="187"/>
                </a:cubicBezTo>
                <a:cubicBezTo>
                  <a:pt x="47" y="187"/>
                  <a:pt x="47" y="187"/>
                  <a:pt x="47" y="187"/>
                </a:cubicBezTo>
                <a:cubicBezTo>
                  <a:pt x="28" y="187"/>
                  <a:pt x="12" y="171"/>
                  <a:pt x="12" y="152"/>
                </a:cubicBezTo>
                <a:cubicBezTo>
                  <a:pt x="12" y="47"/>
                  <a:pt x="12" y="47"/>
                  <a:pt x="12" y="47"/>
                </a:cubicBezTo>
                <a:cubicBezTo>
                  <a:pt x="12" y="28"/>
                  <a:pt x="28" y="12"/>
                  <a:pt x="47" y="12"/>
                </a:cubicBezTo>
                <a:close/>
                <a:moveTo>
                  <a:pt x="162" y="27"/>
                </a:moveTo>
                <a:cubicBezTo>
                  <a:pt x="156" y="27"/>
                  <a:pt x="152" y="32"/>
                  <a:pt x="152" y="37"/>
                </a:cubicBezTo>
                <a:cubicBezTo>
                  <a:pt x="152" y="43"/>
                  <a:pt x="156" y="48"/>
                  <a:pt x="162" y="48"/>
                </a:cubicBezTo>
                <a:cubicBezTo>
                  <a:pt x="168" y="48"/>
                  <a:pt x="173" y="43"/>
                  <a:pt x="173" y="37"/>
                </a:cubicBezTo>
                <a:cubicBezTo>
                  <a:pt x="173" y="32"/>
                  <a:pt x="168" y="27"/>
                  <a:pt x="162" y="27"/>
                </a:cubicBezTo>
                <a:close/>
                <a:moveTo>
                  <a:pt x="163" y="100"/>
                </a:moveTo>
                <a:cubicBezTo>
                  <a:pt x="163" y="64"/>
                  <a:pt x="135" y="36"/>
                  <a:pt x="99" y="36"/>
                </a:cubicBezTo>
                <a:cubicBezTo>
                  <a:pt x="64" y="36"/>
                  <a:pt x="35" y="64"/>
                  <a:pt x="35" y="100"/>
                </a:cubicBezTo>
                <a:cubicBezTo>
                  <a:pt x="35" y="135"/>
                  <a:pt x="64" y="164"/>
                  <a:pt x="99" y="164"/>
                </a:cubicBezTo>
                <a:cubicBezTo>
                  <a:pt x="135" y="164"/>
                  <a:pt x="163" y="135"/>
                  <a:pt x="163" y="10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20" name="Rechteck 19">
            <a:extLst>
              <a:ext uri="{FF2B5EF4-FFF2-40B4-BE49-F238E27FC236}">
                <a16:creationId xmlns:a16="http://schemas.microsoft.com/office/drawing/2014/main" id="{761E1FE8-3CDC-4271-8179-67FE81A9D4B0}"/>
              </a:ext>
            </a:extLst>
          </p:cNvPr>
          <p:cNvSpPr/>
          <p:nvPr userDrawn="1"/>
        </p:nvSpPr>
        <p:spPr>
          <a:xfrm>
            <a:off x="1199456" y="3771892"/>
            <a:ext cx="2088232" cy="66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err="1">
                <a:solidFill>
                  <a:schemeClr val="bg2"/>
                </a:solidFill>
              </a:rPr>
              <a:t>mobbingmops</a:t>
            </a:r>
            <a:endParaRPr lang="de-DE" sz="2400">
              <a:solidFill>
                <a:schemeClr val="bg2"/>
              </a:solidFill>
            </a:endParaRPr>
          </a:p>
        </p:txBody>
      </p:sp>
      <p:sp>
        <p:nvSpPr>
          <p:cNvPr id="21" name="Rechteck 20">
            <a:extLst>
              <a:ext uri="{FF2B5EF4-FFF2-40B4-BE49-F238E27FC236}">
                <a16:creationId xmlns:a16="http://schemas.microsoft.com/office/drawing/2014/main" id="{C9F0729F-34EF-46A2-992E-58782592CCCA}"/>
              </a:ext>
            </a:extLst>
          </p:cNvPr>
          <p:cNvSpPr/>
          <p:nvPr userDrawn="1"/>
        </p:nvSpPr>
        <p:spPr>
          <a:xfrm>
            <a:off x="1199456" y="2719122"/>
            <a:ext cx="2695538" cy="66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err="1">
                <a:solidFill>
                  <a:schemeClr val="bg2"/>
                </a:solidFill>
              </a:rPr>
              <a:t>socialwebmachtschule</a:t>
            </a:r>
            <a:endParaRPr lang="de-DE" sz="2000">
              <a:solidFill>
                <a:schemeClr val="bg2"/>
              </a:solidFill>
            </a:endParaRPr>
          </a:p>
        </p:txBody>
      </p:sp>
      <p:sp>
        <p:nvSpPr>
          <p:cNvPr id="22" name="Freeform 21">
            <a:extLst>
              <a:ext uri="{FF2B5EF4-FFF2-40B4-BE49-F238E27FC236}">
                <a16:creationId xmlns:a16="http://schemas.microsoft.com/office/drawing/2014/main" id="{F64A4459-325D-4FA2-A4DB-CFD81DBB7A1C}"/>
              </a:ext>
            </a:extLst>
          </p:cNvPr>
          <p:cNvSpPr>
            <a:spLocks/>
          </p:cNvSpPr>
          <p:nvPr userDrawn="1"/>
        </p:nvSpPr>
        <p:spPr bwMode="gray">
          <a:xfrm>
            <a:off x="550800" y="1577580"/>
            <a:ext cx="252582" cy="537865"/>
          </a:xfrm>
          <a:custGeom>
            <a:avLst/>
            <a:gdLst>
              <a:gd name="T0" fmla="*/ 63 w 95"/>
              <a:gd name="T1" fmla="*/ 60 h 202"/>
              <a:gd name="T2" fmla="*/ 63 w 95"/>
              <a:gd name="T3" fmla="*/ 44 h 202"/>
              <a:gd name="T4" fmla="*/ 72 w 95"/>
              <a:gd name="T5" fmla="*/ 34 h 202"/>
              <a:gd name="T6" fmla="*/ 94 w 95"/>
              <a:gd name="T7" fmla="*/ 34 h 202"/>
              <a:gd name="T8" fmla="*/ 94 w 95"/>
              <a:gd name="T9" fmla="*/ 0 h 202"/>
              <a:gd name="T10" fmla="*/ 63 w 95"/>
              <a:gd name="T11" fmla="*/ 0 h 202"/>
              <a:gd name="T12" fmla="*/ 21 w 95"/>
              <a:gd name="T13" fmla="*/ 42 h 202"/>
              <a:gd name="T14" fmla="*/ 21 w 95"/>
              <a:gd name="T15" fmla="*/ 60 h 202"/>
              <a:gd name="T16" fmla="*/ 0 w 95"/>
              <a:gd name="T17" fmla="*/ 60 h 202"/>
              <a:gd name="T18" fmla="*/ 0 w 95"/>
              <a:gd name="T19" fmla="*/ 85 h 202"/>
              <a:gd name="T20" fmla="*/ 0 w 95"/>
              <a:gd name="T21" fmla="*/ 101 h 202"/>
              <a:gd name="T22" fmla="*/ 21 w 95"/>
              <a:gd name="T23" fmla="*/ 101 h 202"/>
              <a:gd name="T24" fmla="*/ 21 w 95"/>
              <a:gd name="T25" fmla="*/ 202 h 202"/>
              <a:gd name="T26" fmla="*/ 61 w 95"/>
              <a:gd name="T27" fmla="*/ 202 h 202"/>
              <a:gd name="T28" fmla="*/ 61 w 95"/>
              <a:gd name="T29" fmla="*/ 101 h 202"/>
              <a:gd name="T30" fmla="*/ 91 w 95"/>
              <a:gd name="T31" fmla="*/ 101 h 202"/>
              <a:gd name="T32" fmla="*/ 92 w 95"/>
              <a:gd name="T33" fmla="*/ 85 h 202"/>
              <a:gd name="T34" fmla="*/ 95 w 95"/>
              <a:gd name="T35" fmla="*/ 60 h 202"/>
              <a:gd name="T36" fmla="*/ 63 w 95"/>
              <a:gd name="T37" fmla="*/ 6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202">
                <a:moveTo>
                  <a:pt x="63" y="60"/>
                </a:moveTo>
                <a:cubicBezTo>
                  <a:pt x="63" y="44"/>
                  <a:pt x="63" y="44"/>
                  <a:pt x="63" y="44"/>
                </a:cubicBezTo>
                <a:cubicBezTo>
                  <a:pt x="63" y="36"/>
                  <a:pt x="68" y="34"/>
                  <a:pt x="72" y="34"/>
                </a:cubicBezTo>
                <a:cubicBezTo>
                  <a:pt x="75" y="34"/>
                  <a:pt x="94" y="34"/>
                  <a:pt x="94" y="34"/>
                </a:cubicBezTo>
                <a:cubicBezTo>
                  <a:pt x="94" y="0"/>
                  <a:pt x="94" y="0"/>
                  <a:pt x="94" y="0"/>
                </a:cubicBezTo>
                <a:cubicBezTo>
                  <a:pt x="63" y="0"/>
                  <a:pt x="63" y="0"/>
                  <a:pt x="63" y="0"/>
                </a:cubicBezTo>
                <a:cubicBezTo>
                  <a:pt x="28" y="0"/>
                  <a:pt x="21" y="25"/>
                  <a:pt x="21" y="42"/>
                </a:cubicBezTo>
                <a:cubicBezTo>
                  <a:pt x="21" y="60"/>
                  <a:pt x="21" y="60"/>
                  <a:pt x="21" y="60"/>
                </a:cubicBezTo>
                <a:cubicBezTo>
                  <a:pt x="0" y="60"/>
                  <a:pt x="0" y="60"/>
                  <a:pt x="0" y="60"/>
                </a:cubicBezTo>
                <a:cubicBezTo>
                  <a:pt x="0" y="85"/>
                  <a:pt x="0" y="85"/>
                  <a:pt x="0" y="85"/>
                </a:cubicBezTo>
                <a:cubicBezTo>
                  <a:pt x="0" y="101"/>
                  <a:pt x="0" y="101"/>
                  <a:pt x="0" y="101"/>
                </a:cubicBezTo>
                <a:cubicBezTo>
                  <a:pt x="21" y="101"/>
                  <a:pt x="21" y="101"/>
                  <a:pt x="21" y="101"/>
                </a:cubicBezTo>
                <a:cubicBezTo>
                  <a:pt x="21" y="147"/>
                  <a:pt x="21" y="202"/>
                  <a:pt x="21" y="202"/>
                </a:cubicBezTo>
                <a:cubicBezTo>
                  <a:pt x="61" y="202"/>
                  <a:pt x="61" y="202"/>
                  <a:pt x="61" y="202"/>
                </a:cubicBezTo>
                <a:cubicBezTo>
                  <a:pt x="61" y="202"/>
                  <a:pt x="61" y="146"/>
                  <a:pt x="61" y="101"/>
                </a:cubicBezTo>
                <a:cubicBezTo>
                  <a:pt x="91" y="101"/>
                  <a:pt x="91" y="101"/>
                  <a:pt x="91" y="101"/>
                </a:cubicBezTo>
                <a:cubicBezTo>
                  <a:pt x="92" y="85"/>
                  <a:pt x="92" y="85"/>
                  <a:pt x="92" y="85"/>
                </a:cubicBezTo>
                <a:cubicBezTo>
                  <a:pt x="95" y="60"/>
                  <a:pt x="95" y="60"/>
                  <a:pt x="95" y="60"/>
                </a:cubicBezTo>
                <a:lnTo>
                  <a:pt x="63" y="6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
        <p:nvSpPr>
          <p:cNvPr id="23" name="Rechteck 22">
            <a:extLst>
              <a:ext uri="{FF2B5EF4-FFF2-40B4-BE49-F238E27FC236}">
                <a16:creationId xmlns:a16="http://schemas.microsoft.com/office/drawing/2014/main" id="{0964D5E7-AA0C-4648-A8AD-48EC829DBBAA}"/>
              </a:ext>
            </a:extLst>
          </p:cNvPr>
          <p:cNvSpPr/>
          <p:nvPr userDrawn="1"/>
        </p:nvSpPr>
        <p:spPr>
          <a:xfrm>
            <a:off x="1199456" y="1513902"/>
            <a:ext cx="2088232" cy="665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a:solidFill>
                  <a:schemeClr val="bg2"/>
                </a:solidFill>
              </a:rPr>
              <a:t>Social Web macht Schule</a:t>
            </a:r>
          </a:p>
        </p:txBody>
      </p:sp>
      <p:sp>
        <p:nvSpPr>
          <p:cNvPr id="24" name="Freeform 36">
            <a:extLst>
              <a:ext uri="{FF2B5EF4-FFF2-40B4-BE49-F238E27FC236}">
                <a16:creationId xmlns:a16="http://schemas.microsoft.com/office/drawing/2014/main" id="{7FB4EEDD-2B55-4659-960C-D22273953BF9}"/>
              </a:ext>
            </a:extLst>
          </p:cNvPr>
          <p:cNvSpPr>
            <a:spLocks noEditPoints="1"/>
          </p:cNvSpPr>
          <p:nvPr userDrawn="1"/>
        </p:nvSpPr>
        <p:spPr bwMode="gray">
          <a:xfrm>
            <a:off x="550800" y="2808002"/>
            <a:ext cx="488495" cy="487458"/>
          </a:xfrm>
          <a:custGeom>
            <a:avLst/>
            <a:gdLst>
              <a:gd name="T0" fmla="*/ 49 w 199"/>
              <a:gd name="T1" fmla="*/ 100 h 199"/>
              <a:gd name="T2" fmla="*/ 99 w 199"/>
              <a:gd name="T3" fmla="*/ 49 h 199"/>
              <a:gd name="T4" fmla="*/ 150 w 199"/>
              <a:gd name="T5" fmla="*/ 100 h 199"/>
              <a:gd name="T6" fmla="*/ 99 w 199"/>
              <a:gd name="T7" fmla="*/ 150 h 199"/>
              <a:gd name="T8" fmla="*/ 49 w 199"/>
              <a:gd name="T9" fmla="*/ 100 h 199"/>
              <a:gd name="T10" fmla="*/ 152 w 199"/>
              <a:gd name="T11" fmla="*/ 0 h 199"/>
              <a:gd name="T12" fmla="*/ 47 w 199"/>
              <a:gd name="T13" fmla="*/ 0 h 199"/>
              <a:gd name="T14" fmla="*/ 0 w 199"/>
              <a:gd name="T15" fmla="*/ 47 h 199"/>
              <a:gd name="T16" fmla="*/ 0 w 199"/>
              <a:gd name="T17" fmla="*/ 152 h 199"/>
              <a:gd name="T18" fmla="*/ 47 w 199"/>
              <a:gd name="T19" fmla="*/ 199 h 199"/>
              <a:gd name="T20" fmla="*/ 152 w 199"/>
              <a:gd name="T21" fmla="*/ 199 h 199"/>
              <a:gd name="T22" fmla="*/ 199 w 199"/>
              <a:gd name="T23" fmla="*/ 152 h 199"/>
              <a:gd name="T24" fmla="*/ 199 w 199"/>
              <a:gd name="T25" fmla="*/ 47 h 199"/>
              <a:gd name="T26" fmla="*/ 152 w 199"/>
              <a:gd name="T27" fmla="*/ 0 h 199"/>
              <a:gd name="T28" fmla="*/ 47 w 199"/>
              <a:gd name="T29" fmla="*/ 12 h 199"/>
              <a:gd name="T30" fmla="*/ 152 w 199"/>
              <a:gd name="T31" fmla="*/ 12 h 199"/>
              <a:gd name="T32" fmla="*/ 187 w 199"/>
              <a:gd name="T33" fmla="*/ 47 h 199"/>
              <a:gd name="T34" fmla="*/ 187 w 199"/>
              <a:gd name="T35" fmla="*/ 152 h 199"/>
              <a:gd name="T36" fmla="*/ 152 w 199"/>
              <a:gd name="T37" fmla="*/ 187 h 199"/>
              <a:gd name="T38" fmla="*/ 47 w 199"/>
              <a:gd name="T39" fmla="*/ 187 h 199"/>
              <a:gd name="T40" fmla="*/ 12 w 199"/>
              <a:gd name="T41" fmla="*/ 152 h 199"/>
              <a:gd name="T42" fmla="*/ 12 w 199"/>
              <a:gd name="T43" fmla="*/ 47 h 199"/>
              <a:gd name="T44" fmla="*/ 47 w 199"/>
              <a:gd name="T45" fmla="*/ 12 h 199"/>
              <a:gd name="T46" fmla="*/ 162 w 199"/>
              <a:gd name="T47" fmla="*/ 27 h 199"/>
              <a:gd name="T48" fmla="*/ 152 w 199"/>
              <a:gd name="T49" fmla="*/ 37 h 199"/>
              <a:gd name="T50" fmla="*/ 162 w 199"/>
              <a:gd name="T51" fmla="*/ 48 h 199"/>
              <a:gd name="T52" fmla="*/ 173 w 199"/>
              <a:gd name="T53" fmla="*/ 37 h 199"/>
              <a:gd name="T54" fmla="*/ 162 w 199"/>
              <a:gd name="T55" fmla="*/ 27 h 199"/>
              <a:gd name="T56" fmla="*/ 163 w 199"/>
              <a:gd name="T57" fmla="*/ 100 h 199"/>
              <a:gd name="T58" fmla="*/ 99 w 199"/>
              <a:gd name="T59" fmla="*/ 36 h 199"/>
              <a:gd name="T60" fmla="*/ 35 w 199"/>
              <a:gd name="T61" fmla="*/ 100 h 199"/>
              <a:gd name="T62" fmla="*/ 99 w 199"/>
              <a:gd name="T63" fmla="*/ 164 h 199"/>
              <a:gd name="T64" fmla="*/ 163 w 199"/>
              <a:gd name="T65" fmla="*/ 10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199">
                <a:moveTo>
                  <a:pt x="49" y="100"/>
                </a:moveTo>
                <a:cubicBezTo>
                  <a:pt x="49" y="72"/>
                  <a:pt x="71" y="49"/>
                  <a:pt x="99" y="49"/>
                </a:cubicBezTo>
                <a:cubicBezTo>
                  <a:pt x="127" y="49"/>
                  <a:pt x="150" y="72"/>
                  <a:pt x="150" y="100"/>
                </a:cubicBezTo>
                <a:cubicBezTo>
                  <a:pt x="150" y="128"/>
                  <a:pt x="127" y="150"/>
                  <a:pt x="99" y="150"/>
                </a:cubicBezTo>
                <a:cubicBezTo>
                  <a:pt x="71" y="150"/>
                  <a:pt x="49" y="128"/>
                  <a:pt x="49" y="100"/>
                </a:cubicBezTo>
                <a:close/>
                <a:moveTo>
                  <a:pt x="152" y="0"/>
                </a:moveTo>
                <a:cubicBezTo>
                  <a:pt x="47" y="0"/>
                  <a:pt x="47" y="0"/>
                  <a:pt x="47" y="0"/>
                </a:cubicBezTo>
                <a:cubicBezTo>
                  <a:pt x="21" y="0"/>
                  <a:pt x="0" y="21"/>
                  <a:pt x="0" y="47"/>
                </a:cubicBezTo>
                <a:cubicBezTo>
                  <a:pt x="0" y="152"/>
                  <a:pt x="0" y="152"/>
                  <a:pt x="0" y="152"/>
                </a:cubicBezTo>
                <a:cubicBezTo>
                  <a:pt x="0" y="178"/>
                  <a:pt x="21" y="199"/>
                  <a:pt x="47" y="199"/>
                </a:cubicBezTo>
                <a:cubicBezTo>
                  <a:pt x="152" y="199"/>
                  <a:pt x="152" y="199"/>
                  <a:pt x="152" y="199"/>
                </a:cubicBezTo>
                <a:cubicBezTo>
                  <a:pt x="178" y="199"/>
                  <a:pt x="199" y="178"/>
                  <a:pt x="199" y="152"/>
                </a:cubicBezTo>
                <a:cubicBezTo>
                  <a:pt x="199" y="47"/>
                  <a:pt x="199" y="47"/>
                  <a:pt x="199" y="47"/>
                </a:cubicBezTo>
                <a:cubicBezTo>
                  <a:pt x="199" y="21"/>
                  <a:pt x="178" y="0"/>
                  <a:pt x="152" y="0"/>
                </a:cubicBezTo>
                <a:close/>
                <a:moveTo>
                  <a:pt x="47" y="12"/>
                </a:moveTo>
                <a:cubicBezTo>
                  <a:pt x="152" y="12"/>
                  <a:pt x="152" y="12"/>
                  <a:pt x="152" y="12"/>
                </a:cubicBezTo>
                <a:cubicBezTo>
                  <a:pt x="171" y="12"/>
                  <a:pt x="187" y="28"/>
                  <a:pt x="187" y="47"/>
                </a:cubicBezTo>
                <a:cubicBezTo>
                  <a:pt x="187" y="152"/>
                  <a:pt x="187" y="152"/>
                  <a:pt x="187" y="152"/>
                </a:cubicBezTo>
                <a:cubicBezTo>
                  <a:pt x="187" y="171"/>
                  <a:pt x="171" y="187"/>
                  <a:pt x="152" y="187"/>
                </a:cubicBezTo>
                <a:cubicBezTo>
                  <a:pt x="47" y="187"/>
                  <a:pt x="47" y="187"/>
                  <a:pt x="47" y="187"/>
                </a:cubicBezTo>
                <a:cubicBezTo>
                  <a:pt x="28" y="187"/>
                  <a:pt x="12" y="171"/>
                  <a:pt x="12" y="152"/>
                </a:cubicBezTo>
                <a:cubicBezTo>
                  <a:pt x="12" y="47"/>
                  <a:pt x="12" y="47"/>
                  <a:pt x="12" y="47"/>
                </a:cubicBezTo>
                <a:cubicBezTo>
                  <a:pt x="12" y="28"/>
                  <a:pt x="28" y="12"/>
                  <a:pt x="47" y="12"/>
                </a:cubicBezTo>
                <a:close/>
                <a:moveTo>
                  <a:pt x="162" y="27"/>
                </a:moveTo>
                <a:cubicBezTo>
                  <a:pt x="156" y="27"/>
                  <a:pt x="152" y="32"/>
                  <a:pt x="152" y="37"/>
                </a:cubicBezTo>
                <a:cubicBezTo>
                  <a:pt x="152" y="43"/>
                  <a:pt x="156" y="48"/>
                  <a:pt x="162" y="48"/>
                </a:cubicBezTo>
                <a:cubicBezTo>
                  <a:pt x="168" y="48"/>
                  <a:pt x="173" y="43"/>
                  <a:pt x="173" y="37"/>
                </a:cubicBezTo>
                <a:cubicBezTo>
                  <a:pt x="173" y="32"/>
                  <a:pt x="168" y="27"/>
                  <a:pt x="162" y="27"/>
                </a:cubicBezTo>
                <a:close/>
                <a:moveTo>
                  <a:pt x="163" y="100"/>
                </a:moveTo>
                <a:cubicBezTo>
                  <a:pt x="163" y="64"/>
                  <a:pt x="135" y="36"/>
                  <a:pt x="99" y="36"/>
                </a:cubicBezTo>
                <a:cubicBezTo>
                  <a:pt x="64" y="36"/>
                  <a:pt x="35" y="64"/>
                  <a:pt x="35" y="100"/>
                </a:cubicBezTo>
                <a:cubicBezTo>
                  <a:pt x="35" y="135"/>
                  <a:pt x="64" y="164"/>
                  <a:pt x="99" y="164"/>
                </a:cubicBezTo>
                <a:cubicBezTo>
                  <a:pt x="135" y="164"/>
                  <a:pt x="163" y="135"/>
                  <a:pt x="163" y="100"/>
                </a:cubicBez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Light"/>
            </a:endParaRPr>
          </a:p>
        </p:txBody>
      </p:sp>
    </p:spTree>
    <p:extLst>
      <p:ext uri="{BB962C8B-B14F-4D97-AF65-F5344CB8AC3E}">
        <p14:creationId xmlns:p14="http://schemas.microsoft.com/office/powerpoint/2010/main" val="43287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WmS_Blau_Text">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50467" y="2132856"/>
            <a:ext cx="9702000" cy="3960440"/>
          </a:xfrm>
          <a:prstGeom prst="rect">
            <a:avLst/>
          </a:prstGeom>
        </p:spPr>
        <p:txBody>
          <a:bodyPr lIns="0"/>
          <a:lstStyle>
            <a:lvl1pPr marL="0" indent="0">
              <a:lnSpc>
                <a:spcPct val="150000"/>
              </a:lnSpc>
              <a:buFont typeface="Arial" panose="020B0604020202020204" pitchFamily="34" charset="0"/>
              <a:buNone/>
              <a:defRPr sz="3200" b="1">
                <a:solidFill>
                  <a:schemeClr val="bg2"/>
                </a:solidFill>
              </a:defRPr>
            </a:lvl1pPr>
            <a:lvl2pPr marL="457200" indent="0">
              <a:buNone/>
              <a:defRPr sz="4800" baseline="0">
                <a:solidFill>
                  <a:schemeClr val="bg2"/>
                </a:solidFill>
              </a:defRPr>
            </a:lvl2pPr>
            <a:lvl3pPr marL="914400" indent="0">
              <a:buNone/>
              <a:defRPr sz="4800"/>
            </a:lvl3pPr>
            <a:lvl4pPr>
              <a:defRPr sz="4800"/>
            </a:lvl4pPr>
            <a:lvl5pPr>
              <a:defRPr sz="4800"/>
            </a:lvl5pPr>
          </a:lstStyle>
          <a:p>
            <a:pPr lvl="0"/>
            <a:r>
              <a:rPr lang="de-DE"/>
              <a:t>Text hinzufügen</a:t>
            </a:r>
          </a:p>
        </p:txBody>
      </p:sp>
      <p:sp>
        <p:nvSpPr>
          <p:cNvPr id="8" name="Titel 1"/>
          <p:cNvSpPr>
            <a:spLocks noGrp="1"/>
          </p:cNvSpPr>
          <p:nvPr>
            <p:ph type="ctrTitle" hasCustomPrompt="1"/>
          </p:nvPr>
        </p:nvSpPr>
        <p:spPr>
          <a:xfrm>
            <a:off x="527052" y="1008000"/>
            <a:ext cx="8449269" cy="854992"/>
          </a:xfrm>
          <a:prstGeom prst="rect">
            <a:avLst/>
          </a:prstGeom>
        </p:spPr>
        <p:txBody>
          <a:bodyPr lIns="0" anchor="t"/>
          <a:lstStyle>
            <a:lvl1pPr>
              <a:defRPr sz="2800" b="1" baseline="0">
                <a:solidFill>
                  <a:schemeClr val="bg2"/>
                </a:solidFill>
                <a:latin typeface="+mj-lt"/>
              </a:defRPr>
            </a:lvl1pPr>
          </a:lstStyle>
          <a:p>
            <a:r>
              <a:rPr lang="de-DE"/>
              <a:t>Titelmasterformat bearbeiten</a:t>
            </a:r>
          </a:p>
        </p:txBody>
      </p:sp>
    </p:spTree>
    <p:extLst>
      <p:ext uri="{BB962C8B-B14F-4D97-AF65-F5344CB8AC3E}">
        <p14:creationId xmlns:p14="http://schemas.microsoft.com/office/powerpoint/2010/main" val="148340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WmS_Blau_textzentriert">
    <p:bg>
      <p:bgPr>
        <a:solidFill>
          <a:schemeClr val="bg1"/>
        </a:solidFill>
        <a:effectLst/>
      </p:bgPr>
    </p:bg>
    <p:spTree>
      <p:nvGrpSpPr>
        <p:cNvPr id="1" name=""/>
        <p:cNvGrpSpPr/>
        <p:nvPr/>
      </p:nvGrpSpPr>
      <p:grpSpPr>
        <a:xfrm>
          <a:off x="0" y="0"/>
          <a:ext cx="0" cy="0"/>
          <a:chOff x="0" y="0"/>
          <a:chExt cx="0" cy="0"/>
        </a:xfrm>
      </p:grpSpPr>
      <p:sp>
        <p:nvSpPr>
          <p:cNvPr id="14" name="Textplatzhalter 21"/>
          <p:cNvSpPr>
            <a:spLocks noGrp="1"/>
          </p:cNvSpPr>
          <p:nvPr>
            <p:ph type="body" sz="quarter" idx="13" hasCustomPrompt="1"/>
          </p:nvPr>
        </p:nvSpPr>
        <p:spPr>
          <a:xfrm>
            <a:off x="527051" y="3140968"/>
            <a:ext cx="11137900" cy="3384376"/>
          </a:xfrm>
          <a:prstGeom prst="rect">
            <a:avLst/>
          </a:prstGeom>
        </p:spPr>
        <p:txBody>
          <a:bodyPr lIns="0"/>
          <a:lstStyle>
            <a:lvl1pPr algn="ctr">
              <a:buNone/>
              <a:defRPr sz="3200" b="1">
                <a:solidFill>
                  <a:schemeClr val="bg2"/>
                </a:solidFill>
              </a:defRPr>
            </a:lvl1pPr>
            <a:lvl2pPr>
              <a:defRPr sz="4800"/>
            </a:lvl2pPr>
            <a:lvl3pPr>
              <a:defRPr sz="4800"/>
            </a:lvl3pPr>
            <a:lvl4pPr>
              <a:defRPr sz="4800"/>
            </a:lvl4pPr>
            <a:lvl5pPr>
              <a:defRPr sz="4800"/>
            </a:lvl5pPr>
          </a:lstStyle>
          <a:p>
            <a:pPr lvl="0"/>
            <a:r>
              <a:rPr lang="de-DE"/>
              <a:t>Text hinzufügen</a:t>
            </a:r>
          </a:p>
        </p:txBody>
      </p:sp>
    </p:spTree>
    <p:extLst>
      <p:ext uri="{BB962C8B-B14F-4D97-AF65-F5344CB8AC3E}">
        <p14:creationId xmlns:p14="http://schemas.microsoft.com/office/powerpoint/2010/main" val="273421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WmS_Blau_Apps">
    <p:spTree>
      <p:nvGrpSpPr>
        <p:cNvPr id="1" name=""/>
        <p:cNvGrpSpPr/>
        <p:nvPr/>
      </p:nvGrpSpPr>
      <p:grpSpPr>
        <a:xfrm>
          <a:off x="0" y="0"/>
          <a:ext cx="0" cy="0"/>
          <a:chOff x="0" y="0"/>
          <a:chExt cx="0" cy="0"/>
        </a:xfrm>
      </p:grpSpPr>
      <p:sp>
        <p:nvSpPr>
          <p:cNvPr id="15" name="Bildplatzhalter 21"/>
          <p:cNvSpPr>
            <a:spLocks noGrp="1"/>
          </p:cNvSpPr>
          <p:nvPr>
            <p:ph type="pic" sz="quarter" idx="15"/>
          </p:nvPr>
        </p:nvSpPr>
        <p:spPr>
          <a:xfrm>
            <a:off x="7632171" y="1598644"/>
            <a:ext cx="3963252" cy="4710679"/>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
        <p:nvSpPr>
          <p:cNvPr id="19" name="Bildplatzhalter 21"/>
          <p:cNvSpPr>
            <a:spLocks noGrp="1"/>
          </p:cNvSpPr>
          <p:nvPr>
            <p:ph type="pic" sz="quarter" idx="17"/>
          </p:nvPr>
        </p:nvSpPr>
        <p:spPr>
          <a:xfrm>
            <a:off x="335360" y="2636912"/>
            <a:ext cx="2496277" cy="1872000"/>
          </a:xfrm>
          <a:prstGeom prst="rect">
            <a:avLst/>
          </a:prstGeom>
          <a:noFill/>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
        <p:nvSpPr>
          <p:cNvPr id="8" name="Titel 1"/>
          <p:cNvSpPr>
            <a:spLocks noGrp="1"/>
          </p:cNvSpPr>
          <p:nvPr>
            <p:ph type="ctrTitle" hasCustomPrompt="1"/>
          </p:nvPr>
        </p:nvSpPr>
        <p:spPr>
          <a:xfrm>
            <a:off x="527052" y="908724"/>
            <a:ext cx="8449269" cy="504055"/>
          </a:xfrm>
          <a:prstGeom prst="rect">
            <a:avLst/>
          </a:prstGeom>
        </p:spPr>
        <p:txBody>
          <a:bodyPr lIns="0" anchor="t"/>
          <a:lstStyle>
            <a:lvl1pPr>
              <a:lnSpc>
                <a:spcPts val="3200"/>
              </a:lnSpc>
              <a:defRPr sz="2800" baseline="0">
                <a:solidFill>
                  <a:schemeClr val="bg2"/>
                </a:solidFill>
              </a:defRPr>
            </a:lvl1pPr>
          </a:lstStyle>
          <a:p>
            <a:r>
              <a:rPr lang="de-DE"/>
              <a:t>Titel einfügen</a:t>
            </a:r>
          </a:p>
        </p:txBody>
      </p:sp>
      <p:sp>
        <p:nvSpPr>
          <p:cNvPr id="20" name="Bildplatzhalter 21"/>
          <p:cNvSpPr>
            <a:spLocks noGrp="1"/>
          </p:cNvSpPr>
          <p:nvPr>
            <p:ph type="pic" sz="quarter" idx="18"/>
          </p:nvPr>
        </p:nvSpPr>
        <p:spPr>
          <a:xfrm>
            <a:off x="3119672" y="1598644"/>
            <a:ext cx="3978099" cy="4728325"/>
          </a:xfrm>
          <a:prstGeom prst="rect">
            <a:avLst/>
          </a:prstGeom>
          <a:ln>
            <a:noFill/>
          </a:ln>
        </p:spPr>
        <p:style>
          <a:lnRef idx="2">
            <a:schemeClr val="accent6">
              <a:shade val="50000"/>
            </a:schemeClr>
          </a:lnRef>
          <a:fillRef idx="1">
            <a:schemeClr val="accent6"/>
          </a:fillRef>
          <a:effectRef idx="0">
            <a:schemeClr val="accent6"/>
          </a:effectRef>
          <a:fontRef idx="none"/>
        </p:style>
        <p:txBody>
          <a:bodyPr/>
          <a:lstStyle>
            <a:lvl1pPr>
              <a:defRPr lang="de-DE"/>
            </a:lvl1pPr>
          </a:lstStyle>
          <a:p>
            <a:pPr lvl="0"/>
            <a:r>
              <a:rPr lang="de-DE"/>
              <a:t>Bild durch Klicken auf Symbol hinzufügen</a:t>
            </a:r>
          </a:p>
        </p:txBody>
      </p:sp>
    </p:spTree>
    <p:extLst>
      <p:ext uri="{BB962C8B-B14F-4D97-AF65-F5344CB8AC3E}">
        <p14:creationId xmlns:p14="http://schemas.microsoft.com/office/powerpoint/2010/main" val="3332645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74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WmS_Blau_Titelfolie_1">
    <p:bg>
      <p:bgPr>
        <a:solidFill>
          <a:schemeClr val="tx1"/>
        </a:solidFill>
        <a:effectLst/>
      </p:bgPr>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63848D0-D56E-4A56-A176-A29966EEB654}"/>
              </a:ext>
            </a:extLst>
          </p:cNvPr>
          <p:cNvGrpSpPr/>
          <p:nvPr userDrawn="1"/>
        </p:nvGrpSpPr>
        <p:grpSpPr>
          <a:xfrm>
            <a:off x="4114045" y="1196579"/>
            <a:ext cx="3963910" cy="4464843"/>
            <a:chOff x="2123728" y="1268413"/>
            <a:chExt cx="4769888" cy="5372675"/>
          </a:xfrm>
        </p:grpSpPr>
        <p:sp>
          <p:nvSpPr>
            <p:cNvPr id="8" name="Gleichschenkliges Dreieck 7">
              <a:extLst>
                <a:ext uri="{FF2B5EF4-FFF2-40B4-BE49-F238E27FC236}">
                  <a16:creationId xmlns:a16="http://schemas.microsoft.com/office/drawing/2014/main" id="{8B263E3D-3E79-49D7-80C6-BFE050E8F368}"/>
                </a:ext>
              </a:extLst>
            </p:cNvPr>
            <p:cNvSpPr/>
            <p:nvPr userDrawn="1"/>
          </p:nvSpPr>
          <p:spPr>
            <a:xfrm rot="8270932">
              <a:off x="4497969" y="3792481"/>
              <a:ext cx="2395647" cy="2848607"/>
            </a:xfrm>
            <a:prstGeom prst="triangl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35528C"/>
                </a:solidFill>
                <a:effectLst/>
                <a:uLnTx/>
                <a:uFillTx/>
              </a:endParaRPr>
            </a:p>
          </p:txBody>
        </p:sp>
        <p:sp>
          <p:nvSpPr>
            <p:cNvPr id="11" name="Ellipse 10">
              <a:extLst>
                <a:ext uri="{FF2B5EF4-FFF2-40B4-BE49-F238E27FC236}">
                  <a16:creationId xmlns:a16="http://schemas.microsoft.com/office/drawing/2014/main" id="{0837518D-15AE-4403-840C-845E3995C7E6}"/>
                </a:ext>
              </a:extLst>
            </p:cNvPr>
            <p:cNvSpPr/>
            <p:nvPr userDrawn="1"/>
          </p:nvSpPr>
          <p:spPr>
            <a:xfrm>
              <a:off x="2123728" y="1268413"/>
              <a:ext cx="4356819" cy="4356819"/>
            </a:xfrm>
            <a:prstGeom prst="ellipse">
              <a:avLst/>
            </a:prstGeom>
            <a:solidFill>
              <a:srgbClr val="FFFFFF"/>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4800" b="1" i="0" u="none" strike="noStrike" kern="0" cap="none" spc="0" normalizeH="0" baseline="0" noProof="0">
                <a:ln>
                  <a:noFill/>
                </a:ln>
                <a:solidFill>
                  <a:srgbClr val="48CC5A"/>
                </a:solidFill>
                <a:effectLst/>
                <a:uLnTx/>
                <a:uFillTx/>
              </a:endParaRPr>
            </a:p>
          </p:txBody>
        </p:sp>
      </p:grpSp>
      <p:sp>
        <p:nvSpPr>
          <p:cNvPr id="18" name="Textplatzhalter 16"/>
          <p:cNvSpPr>
            <a:spLocks noGrp="1"/>
          </p:cNvSpPr>
          <p:nvPr>
            <p:ph type="body" sz="quarter" idx="13" hasCustomPrompt="1"/>
          </p:nvPr>
        </p:nvSpPr>
        <p:spPr>
          <a:xfrm>
            <a:off x="4223792" y="2636838"/>
            <a:ext cx="4610100" cy="1584325"/>
          </a:xfrm>
          <a:prstGeom prst="rect">
            <a:avLst/>
          </a:prstGeom>
        </p:spPr>
        <p:txBody>
          <a:bodyPr/>
          <a:lstStyle>
            <a:lvl1pPr>
              <a:buNone/>
              <a:defRPr sz="3600" b="1">
                <a:solidFill>
                  <a:schemeClr val="accent5"/>
                </a:solidFill>
              </a:defRPr>
            </a:lvl1pPr>
          </a:lstStyle>
          <a:p>
            <a:pPr lvl="0"/>
            <a:r>
              <a:rPr lang="de-DE"/>
              <a:t>Dankeschön hinzufügen</a:t>
            </a:r>
          </a:p>
        </p:txBody>
      </p:sp>
    </p:spTree>
    <p:extLst>
      <p:ext uri="{BB962C8B-B14F-4D97-AF65-F5344CB8AC3E}">
        <p14:creationId xmlns:p14="http://schemas.microsoft.com/office/powerpoint/2010/main" val="6535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er weiß">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038A24F-7ED2-42E6-9860-3A30749C619D}"/>
              </a:ext>
            </a:extLst>
          </p:cNvPr>
          <p:cNvSpPr>
            <a:spLocks noGrp="1"/>
          </p:cNvSpPr>
          <p:nvPr>
            <p:ph type="sldNum" sz="quarter" idx="12"/>
          </p:nvPr>
        </p:nvSpPr>
        <p:spPr/>
        <p:txBody>
          <a:bodyPr/>
          <a:lstStyle/>
          <a:p>
            <a:fld id="{A295CAF5-49C9-46FF-BDB7-E3E6528E2F55}" type="slidenum">
              <a:rPr lang="de-DE" smtClean="0"/>
              <a:pPr/>
              <a:t>‹Nr.›</a:t>
            </a:fld>
            <a:endParaRPr lang="de-DE"/>
          </a:p>
        </p:txBody>
      </p:sp>
    </p:spTree>
    <p:extLst>
      <p:ext uri="{BB962C8B-B14F-4D97-AF65-F5344CB8AC3E}">
        <p14:creationId xmlns:p14="http://schemas.microsoft.com/office/powerpoint/2010/main" val="415067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3.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5.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png"/><Relationship Id="rId5" Type="http://schemas.openxmlformats.org/officeDocument/2006/relationships/slideLayout" Target="../slideLayouts/slideLayout33.xml"/><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atumsplatzhalter 3"/>
          <p:cNvSpPr>
            <a:spLocks noGrp="1"/>
          </p:cNvSpPr>
          <p:nvPr>
            <p:ph type="dt" sz="half" idx="2"/>
          </p:nvPr>
        </p:nvSpPr>
        <p:spPr>
          <a:xfrm>
            <a:off x="527052" y="6309321"/>
            <a:ext cx="1728523" cy="360040"/>
          </a:xfrm>
          <a:prstGeom prst="rect">
            <a:avLst/>
          </a:prstGeom>
        </p:spPr>
        <p:txBody>
          <a:bodyPr lIns="0"/>
          <a:lstStyle>
            <a:lvl1pPr>
              <a:defRPr sz="1400">
                <a:solidFill>
                  <a:schemeClr val="tx2"/>
                </a:solidFill>
              </a:defRPr>
            </a:lvl1pPr>
          </a:lstStyle>
          <a:p>
            <a:fld id="{397FD4DE-9888-4755-9599-89FDA0A235A1}" type="datetimeFigureOut">
              <a:rPr lang="de-DE" smtClean="0"/>
              <a:pPr/>
              <a:t>29.07.2025</a:t>
            </a:fld>
            <a:endParaRPr lang="de-DE"/>
          </a:p>
        </p:txBody>
      </p:sp>
      <p:sp>
        <p:nvSpPr>
          <p:cNvPr id="10" name="Fußzeilenplatzhalter 4"/>
          <p:cNvSpPr>
            <a:spLocks noGrp="1"/>
          </p:cNvSpPr>
          <p:nvPr>
            <p:ph type="ftr" sz="quarter" idx="3"/>
          </p:nvPr>
        </p:nvSpPr>
        <p:spPr>
          <a:xfrm>
            <a:off x="2235200" y="6309323"/>
            <a:ext cx="3860800" cy="365125"/>
          </a:xfrm>
          <a:prstGeom prst="rect">
            <a:avLst/>
          </a:prstGeom>
        </p:spPr>
        <p:txBody>
          <a:bodyPr/>
          <a:lstStyle>
            <a:lvl1pPr>
              <a:defRPr sz="1400">
                <a:solidFill>
                  <a:schemeClr val="tx2"/>
                </a:solidFill>
              </a:defRPr>
            </a:lvl1pPr>
          </a:lstStyle>
          <a:p>
            <a:r>
              <a:rPr lang="de-DE"/>
              <a:t>Social Web macht Schule</a:t>
            </a:r>
          </a:p>
        </p:txBody>
      </p:sp>
      <p:sp>
        <p:nvSpPr>
          <p:cNvPr id="13" name="Textfeld 12"/>
          <p:cNvSpPr txBox="1"/>
          <p:nvPr/>
        </p:nvSpPr>
        <p:spPr>
          <a:xfrm>
            <a:off x="527051" y="2708275"/>
            <a:ext cx="11137900" cy="3384550"/>
          </a:xfrm>
          <a:prstGeom prst="rect">
            <a:avLst/>
          </a:prstGeom>
        </p:spPr>
        <p:txBody>
          <a:bodyPr vert="horz" wrap="square" lIns="0" tIns="45720" rIns="91440" bIns="45720" rtlCol="0" anchor="t">
            <a:no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endParaRPr kumimoji="0" lang="de-DE" sz="4800" b="1" i="0" u="none" strike="noStrike" kern="1200" cap="none" spc="0" normalizeH="0" baseline="0" noProof="0">
              <a:ln>
                <a:noFill/>
              </a:ln>
              <a:solidFill>
                <a:schemeClr val="bg2"/>
              </a:solidFill>
              <a:effectLst/>
              <a:uLnTx/>
              <a:uFillTx/>
              <a:latin typeface="+mj-lt"/>
              <a:ea typeface="+mj-ea"/>
              <a:cs typeface="+mj-cs"/>
            </a:endParaRPr>
          </a:p>
        </p:txBody>
      </p:sp>
      <p:pic>
        <p:nvPicPr>
          <p:cNvPr id="6" name="Picture 2" descr="P:\000179_queo_GmbH_(interne_Projekte)\Social Web macht Schule\Entwicklung Markenidentität und Logo\work\140725_SWmS_Logo_farbig_negativ_RGB.png">
            <a:extLst>
              <a:ext uri="{FF2B5EF4-FFF2-40B4-BE49-F238E27FC236}">
                <a16:creationId xmlns:a16="http://schemas.microsoft.com/office/drawing/2014/main" id="{7A6C5F82-5266-4687-B150-DE9C973FA3E1}"/>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17" name="Foliennummernplatzhalter 5">
            <a:extLst>
              <a:ext uri="{FF2B5EF4-FFF2-40B4-BE49-F238E27FC236}">
                <a16:creationId xmlns:a16="http://schemas.microsoft.com/office/drawing/2014/main" id="{86E0BF74-C673-460E-BC8F-12145A153318}"/>
              </a:ext>
            </a:extLst>
          </p:cNvPr>
          <p:cNvSpPr>
            <a:spLocks noGrp="1"/>
          </p:cNvSpPr>
          <p:nvPr>
            <p:ph type="sldNum" sz="quarter" idx="4"/>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pic>
        <p:nvPicPr>
          <p:cNvPr id="2" name="Grafik 1" descr="Ein Bild, das Text, Schrift, Grafiken, Grafikdesign enthält.&#10;&#10;KI-generierte Inhalte können fehlerhaft sein.">
            <a:extLst>
              <a:ext uri="{FF2B5EF4-FFF2-40B4-BE49-F238E27FC236}">
                <a16:creationId xmlns:a16="http://schemas.microsoft.com/office/drawing/2014/main" id="{B14FC700-5861-0823-93E9-30F5BEF3BEDB}"/>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t="14739" b="53698"/>
          <a:stretch/>
        </p:blipFill>
        <p:spPr>
          <a:xfrm>
            <a:off x="7369713" y="738136"/>
            <a:ext cx="2680744" cy="600221"/>
          </a:xfrm>
          <a:prstGeom prst="rect">
            <a:avLst/>
          </a:prstGeom>
        </p:spPr>
      </p:pic>
    </p:spTree>
    <p:extLst>
      <p:ext uri="{BB962C8B-B14F-4D97-AF65-F5344CB8AC3E}">
        <p14:creationId xmlns:p14="http://schemas.microsoft.com/office/powerpoint/2010/main" val="3061758449"/>
      </p:ext>
    </p:extLst>
  </p:cSld>
  <p:clrMap bg1="lt1" tx1="dk1" bg2="lt2" tx2="dk2" accent1="accent1" accent2="accent2" accent3="accent3" accent4="accent4" accent5="accent5" accent6="accent6" hlink="hlink" folHlink="folHlink"/>
  <p:sldLayoutIdLst>
    <p:sldLayoutId id="2147483707" r:id="rId1"/>
    <p:sldLayoutId id="2147483710" r:id="rId2"/>
    <p:sldLayoutId id="2147483714" r:id="rId3"/>
    <p:sldLayoutId id="2147483721" r:id="rId4"/>
    <p:sldLayoutId id="2147483722" r:id="rId5"/>
    <p:sldLayoutId id="2147483715" r:id="rId6"/>
    <p:sldLayoutId id="2147483723" r:id="rId7"/>
    <p:sldLayoutId id="2147483717" r:id="rId8"/>
    <p:sldLayoutId id="2147483740" r:id="rId9"/>
  </p:sldLayoutIdLst>
  <p:txStyles>
    <p:title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Datumsplatzhalter 3"/>
          <p:cNvSpPr>
            <a:spLocks noGrp="1"/>
          </p:cNvSpPr>
          <p:nvPr>
            <p:ph type="dt" sz="half" idx="2"/>
          </p:nvPr>
        </p:nvSpPr>
        <p:spPr>
          <a:xfrm>
            <a:off x="527052" y="6309321"/>
            <a:ext cx="1728523" cy="360040"/>
          </a:xfrm>
          <a:prstGeom prst="rect">
            <a:avLst/>
          </a:prstGeom>
        </p:spPr>
        <p:txBody>
          <a:bodyPr lIns="0"/>
          <a:lstStyle>
            <a:lvl1pPr>
              <a:defRPr sz="1400">
                <a:solidFill>
                  <a:schemeClr val="tx1"/>
                </a:solidFill>
              </a:defRPr>
            </a:lvl1pPr>
          </a:lstStyle>
          <a:p>
            <a:fld id="{397FD4DE-9888-4755-9599-89FDA0A235A1}" type="datetimeFigureOut">
              <a:rPr lang="de-DE" smtClean="0"/>
              <a:pPr/>
              <a:t>29.07.2025</a:t>
            </a:fld>
            <a:endParaRPr lang="de-DE"/>
          </a:p>
        </p:txBody>
      </p:sp>
      <p:sp>
        <p:nvSpPr>
          <p:cNvPr id="10" name="Fußzeilenplatzhalter 4"/>
          <p:cNvSpPr>
            <a:spLocks noGrp="1"/>
          </p:cNvSpPr>
          <p:nvPr>
            <p:ph type="ftr" sz="quarter" idx="3"/>
          </p:nvPr>
        </p:nvSpPr>
        <p:spPr>
          <a:xfrm>
            <a:off x="2235200" y="6309323"/>
            <a:ext cx="3860800" cy="365125"/>
          </a:xfrm>
          <a:prstGeom prst="rect">
            <a:avLst/>
          </a:prstGeom>
        </p:spPr>
        <p:txBody>
          <a:bodyPr/>
          <a:lstStyle>
            <a:lvl1pPr>
              <a:defRPr sz="1400">
                <a:solidFill>
                  <a:schemeClr val="tx1"/>
                </a:solidFill>
              </a:defRPr>
            </a:lvl1pPr>
          </a:lstStyle>
          <a:p>
            <a:r>
              <a:rPr lang="de-DE"/>
              <a:t>Social Web macht Schule</a:t>
            </a:r>
          </a:p>
        </p:txBody>
      </p:sp>
      <p:sp>
        <p:nvSpPr>
          <p:cNvPr id="11" name="Foliennummernplatzhalter 5"/>
          <p:cNvSpPr>
            <a:spLocks noGrp="1"/>
          </p:cNvSpPr>
          <p:nvPr>
            <p:ph type="sldNum" sz="quarter" idx="4"/>
          </p:nvPr>
        </p:nvSpPr>
        <p:spPr>
          <a:xfrm>
            <a:off x="8820151" y="6309323"/>
            <a:ext cx="2844800" cy="365125"/>
          </a:xfrm>
          <a:prstGeom prst="rect">
            <a:avLst/>
          </a:prstGeom>
        </p:spPr>
        <p:txBody>
          <a:bodyPr rIns="0"/>
          <a:lstStyle>
            <a:lvl1pPr algn="r">
              <a:defRPr sz="1400"/>
            </a:lvl1pPr>
          </a:lstStyle>
          <a:p>
            <a:fld id="{A295CAF5-49C9-46FF-BDB7-E3E6528E2F55}" type="slidenum">
              <a:rPr lang="de-DE" smtClean="0"/>
              <a:pPr/>
              <a:t>‹Nr.›</a:t>
            </a:fld>
            <a:endParaRPr lang="de-DE"/>
          </a:p>
        </p:txBody>
      </p:sp>
      <p:sp>
        <p:nvSpPr>
          <p:cNvPr id="13" name="Textfeld 12"/>
          <p:cNvSpPr txBox="1"/>
          <p:nvPr/>
        </p:nvSpPr>
        <p:spPr>
          <a:xfrm>
            <a:off x="527051" y="2708275"/>
            <a:ext cx="11137900" cy="3384550"/>
          </a:xfrm>
          <a:prstGeom prst="rect">
            <a:avLst/>
          </a:prstGeom>
        </p:spPr>
        <p:txBody>
          <a:bodyPr vert="horz" wrap="square" lIns="0" tIns="45720" rIns="91440" bIns="45720" rtlCol="0" anchor="t">
            <a:no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endParaRPr kumimoji="0" lang="de-DE" sz="4800" b="1" i="0" u="none" strike="noStrike" kern="1200" cap="none" spc="0" normalizeH="0" baseline="0" noProof="0">
              <a:ln>
                <a:noFill/>
              </a:ln>
              <a:solidFill>
                <a:schemeClr val="bg2"/>
              </a:solidFill>
              <a:effectLst/>
              <a:uLnTx/>
              <a:uFillTx/>
              <a:latin typeface="+mj-lt"/>
              <a:ea typeface="+mj-ea"/>
              <a:cs typeface="+mj-cs"/>
            </a:endParaRPr>
          </a:p>
        </p:txBody>
      </p:sp>
      <p:pic>
        <p:nvPicPr>
          <p:cNvPr id="7" name="Picture 2" descr="P:\000179_queo_GmbH_(interne_Projekte)\Social Web macht Schule\Entwicklung Markenidentität und Logo\work\140725_SWmS_Logo_farbig_RGB.png">
            <a:extLst>
              <a:ext uri="{FF2B5EF4-FFF2-40B4-BE49-F238E27FC236}">
                <a16:creationId xmlns:a16="http://schemas.microsoft.com/office/drawing/2014/main" id="{17CAC8FC-C1D0-4E01-B533-2A3FF4427D7C}"/>
              </a:ext>
            </a:extLst>
          </p:cNvPr>
          <p:cNvPicPr>
            <a:picLocks noChangeAspect="1" noChangeArrowheads="1"/>
          </p:cNvPicPr>
          <p:nvPr userDrawn="1"/>
        </p:nvPicPr>
        <p:blipFill>
          <a:blip r:embed="rId21" cstate="print"/>
          <a:srcRect/>
          <a:stretch>
            <a:fillRect/>
          </a:stretch>
        </p:blipFill>
        <p:spPr bwMode="auto">
          <a:xfrm>
            <a:off x="10226676" y="476250"/>
            <a:ext cx="1438275" cy="774700"/>
          </a:xfrm>
          <a:prstGeom prst="rect">
            <a:avLst/>
          </a:prstGeom>
          <a:noFill/>
        </p:spPr>
      </p:pic>
      <p:pic>
        <p:nvPicPr>
          <p:cNvPr id="2" name="Grafik 1" descr="Ein Bild, das Schrift, Text, Logo, Grafiken enthält.&#10;&#10;KI-generierte Inhalte können fehlerhaft sein.">
            <a:extLst>
              <a:ext uri="{FF2B5EF4-FFF2-40B4-BE49-F238E27FC236}">
                <a16:creationId xmlns:a16="http://schemas.microsoft.com/office/drawing/2014/main" id="{EDA19514-144F-8034-EFBE-1ECC08DF1524}"/>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t="34644" b="43728"/>
          <a:stretch/>
        </p:blipFill>
        <p:spPr>
          <a:xfrm>
            <a:off x="7789178" y="802257"/>
            <a:ext cx="2273487" cy="491705"/>
          </a:xfrm>
          <a:prstGeom prst="rect">
            <a:avLst/>
          </a:prstGeom>
        </p:spPr>
      </p:pic>
    </p:spTree>
    <p:extLst>
      <p:ext uri="{BB962C8B-B14F-4D97-AF65-F5344CB8AC3E}">
        <p14:creationId xmlns:p14="http://schemas.microsoft.com/office/powerpoint/2010/main" val="39047643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705"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24" r:id="rId15"/>
    <p:sldLayoutId id="2147483725" r:id="rId16"/>
    <p:sldLayoutId id="2147483726" r:id="rId17"/>
    <p:sldLayoutId id="2147483727" r:id="rId18"/>
    <p:sldLayoutId id="2147483741" r:id="rId19"/>
  </p:sldLayoutIdLst>
  <p:txStyles>
    <p:title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atumsplatzhalter 3"/>
          <p:cNvSpPr>
            <a:spLocks noGrp="1"/>
          </p:cNvSpPr>
          <p:nvPr>
            <p:ph type="dt" sz="half" idx="2"/>
          </p:nvPr>
        </p:nvSpPr>
        <p:spPr>
          <a:xfrm>
            <a:off x="527052" y="6309321"/>
            <a:ext cx="1728523" cy="360040"/>
          </a:xfrm>
          <a:prstGeom prst="rect">
            <a:avLst/>
          </a:prstGeom>
        </p:spPr>
        <p:txBody>
          <a:bodyPr lIns="0"/>
          <a:lstStyle>
            <a:lvl1pPr>
              <a:defRPr sz="1400">
                <a:solidFill>
                  <a:schemeClr val="tx2"/>
                </a:solidFill>
              </a:defRPr>
            </a:lvl1pPr>
          </a:lstStyle>
          <a:p>
            <a:endParaRPr lang="de-DE"/>
          </a:p>
        </p:txBody>
      </p:sp>
      <p:sp>
        <p:nvSpPr>
          <p:cNvPr id="10" name="Fußzeilenplatzhalter 4"/>
          <p:cNvSpPr>
            <a:spLocks noGrp="1"/>
          </p:cNvSpPr>
          <p:nvPr>
            <p:ph type="ftr" sz="quarter" idx="3"/>
          </p:nvPr>
        </p:nvSpPr>
        <p:spPr>
          <a:xfrm>
            <a:off x="2235200" y="6309323"/>
            <a:ext cx="3860800" cy="365125"/>
          </a:xfrm>
          <a:prstGeom prst="rect">
            <a:avLst/>
          </a:prstGeom>
        </p:spPr>
        <p:txBody>
          <a:bodyPr/>
          <a:lstStyle>
            <a:lvl1pPr>
              <a:defRPr sz="1400">
                <a:solidFill>
                  <a:schemeClr val="tx2"/>
                </a:solidFill>
              </a:defRPr>
            </a:lvl1pPr>
          </a:lstStyle>
          <a:p>
            <a:endParaRPr lang="de-DE"/>
          </a:p>
        </p:txBody>
      </p:sp>
      <p:sp>
        <p:nvSpPr>
          <p:cNvPr id="13" name="Textfeld 12"/>
          <p:cNvSpPr txBox="1"/>
          <p:nvPr/>
        </p:nvSpPr>
        <p:spPr>
          <a:xfrm>
            <a:off x="527051" y="2708275"/>
            <a:ext cx="11137900" cy="3384550"/>
          </a:xfrm>
          <a:prstGeom prst="rect">
            <a:avLst/>
          </a:prstGeom>
        </p:spPr>
        <p:txBody>
          <a:bodyPr vert="horz" wrap="square" lIns="0" tIns="45720" rIns="91440" bIns="45720" rtlCol="0" anchor="t">
            <a:no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endParaRPr kumimoji="0" lang="de-DE" sz="4800" b="1" i="0" u="none" strike="noStrike" kern="1200" cap="none" spc="0" normalizeH="0" baseline="0" noProof="0">
              <a:ln>
                <a:noFill/>
              </a:ln>
              <a:solidFill>
                <a:schemeClr val="bg2"/>
              </a:solidFill>
              <a:effectLst/>
              <a:uLnTx/>
              <a:uFillTx/>
              <a:latin typeface="+mj-lt"/>
              <a:ea typeface="+mj-ea"/>
              <a:cs typeface="+mj-cs"/>
            </a:endParaRPr>
          </a:p>
        </p:txBody>
      </p:sp>
      <p:pic>
        <p:nvPicPr>
          <p:cNvPr id="6" name="Picture 2" descr="P:\000179_queo_GmbH_(interne_Projekte)\Social Web macht Schule\Entwicklung Markenidentität und Logo\work\140725_SWmS_Logo_farbig_negativ_RGB.png">
            <a:extLst>
              <a:ext uri="{FF2B5EF4-FFF2-40B4-BE49-F238E27FC236}">
                <a16:creationId xmlns:a16="http://schemas.microsoft.com/office/drawing/2014/main" id="{7A6C5F82-5266-4687-B150-DE9C973FA3E1}"/>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tretch>
            <a:fillRect/>
          </a:stretch>
        </p:blipFill>
        <p:spPr bwMode="auto">
          <a:xfrm>
            <a:off x="10226677" y="476606"/>
            <a:ext cx="1438274" cy="773987"/>
          </a:xfrm>
          <a:prstGeom prst="rect">
            <a:avLst/>
          </a:prstGeom>
          <a:noFill/>
        </p:spPr>
      </p:pic>
      <p:sp>
        <p:nvSpPr>
          <p:cNvPr id="14" name="Textfeld 13">
            <a:extLst>
              <a:ext uri="{FF2B5EF4-FFF2-40B4-BE49-F238E27FC236}">
                <a16:creationId xmlns:a16="http://schemas.microsoft.com/office/drawing/2014/main" id="{09921792-2E51-477D-B13A-D5DC8454C2C7}"/>
              </a:ext>
            </a:extLst>
          </p:cNvPr>
          <p:cNvSpPr txBox="1"/>
          <p:nvPr userDrawn="1"/>
        </p:nvSpPr>
        <p:spPr>
          <a:xfrm>
            <a:off x="10512823" y="1555200"/>
            <a:ext cx="1152128"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rgbClr val="FFFFFF"/>
                </a:solidFill>
                <a:effectLst/>
                <a:uLnTx/>
                <a:uFillTx/>
              </a:rPr>
              <a:t>Unterstützt von:</a:t>
            </a:r>
          </a:p>
        </p:txBody>
      </p:sp>
      <p:pic>
        <p:nvPicPr>
          <p:cNvPr id="16" name="Picture 2" descr="P:\000179_queo_GmbH_(interne_Projekte)\2018\P18-0344 Markenrollout_queo\Marken-Team\CD\Konzept\01_Logo\queo\queo_Logo_Status-queo_RGB_neg.png">
            <a:extLst>
              <a:ext uri="{FF2B5EF4-FFF2-40B4-BE49-F238E27FC236}">
                <a16:creationId xmlns:a16="http://schemas.microsoft.com/office/drawing/2014/main" id="{4751D9D8-DDB1-41E9-B897-DD85D272A092}"/>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670062" y="1958400"/>
            <a:ext cx="850873" cy="319484"/>
          </a:xfrm>
          <a:prstGeom prst="rect">
            <a:avLst/>
          </a:prstGeom>
          <a:noFill/>
          <a:extLst>
            <a:ext uri="{909E8E84-426E-40DD-AFC4-6F175D3DCCD1}">
              <a14:hiddenFill xmlns:a14="http://schemas.microsoft.com/office/drawing/2010/main">
                <a:solidFill>
                  <a:srgbClr val="FFFFFF"/>
                </a:solidFill>
              </a14:hiddenFill>
            </a:ext>
          </a:extLst>
        </p:spPr>
      </p:pic>
      <p:sp>
        <p:nvSpPr>
          <p:cNvPr id="17" name="Foliennummernplatzhalter 5">
            <a:extLst>
              <a:ext uri="{FF2B5EF4-FFF2-40B4-BE49-F238E27FC236}">
                <a16:creationId xmlns:a16="http://schemas.microsoft.com/office/drawing/2014/main" id="{86E0BF74-C673-460E-BC8F-12145A153318}"/>
              </a:ext>
            </a:extLst>
          </p:cNvPr>
          <p:cNvSpPr>
            <a:spLocks noGrp="1"/>
          </p:cNvSpPr>
          <p:nvPr>
            <p:ph type="sldNum" sz="quarter" idx="4"/>
          </p:nvPr>
        </p:nvSpPr>
        <p:spPr>
          <a:xfrm>
            <a:off x="8820151" y="6309323"/>
            <a:ext cx="2844800" cy="365125"/>
          </a:xfrm>
          <a:prstGeom prst="rect">
            <a:avLst/>
          </a:prstGeom>
        </p:spPr>
        <p:txBody>
          <a:bodyPr rIns="0"/>
          <a:lstStyle>
            <a:lvl1pPr algn="r">
              <a:defRPr sz="1400">
                <a:solidFill>
                  <a:schemeClr val="bg2"/>
                </a:solidFill>
              </a:defRPr>
            </a:lvl1pPr>
          </a:lstStyle>
          <a:p>
            <a:fld id="{A295CAF5-49C9-46FF-BDB7-E3E6528E2F55}" type="slidenum">
              <a:rPr lang="de-DE" smtClean="0"/>
              <a:pPr/>
              <a:t>‹Nr.›</a:t>
            </a:fld>
            <a:endParaRPr lang="de-DE"/>
          </a:p>
        </p:txBody>
      </p:sp>
    </p:spTree>
    <p:extLst>
      <p:ext uri="{BB962C8B-B14F-4D97-AF65-F5344CB8AC3E}">
        <p14:creationId xmlns:p14="http://schemas.microsoft.com/office/powerpoint/2010/main" val="306175844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hf hdr="0" dt="0"/>
  <p:txStyles>
    <p:title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kiwithek.kidsweb.at/index.php/Kategorie:Medien"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0.jpeg"/><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8.xml"/><Relationship Id="rId1" Type="http://schemas.openxmlformats.org/officeDocument/2006/relationships/video" Target="https://www.youtube.com/embed/73ZqyhM1SN8?feature=oembed"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Clipart, Grafikdesign enthält.&#10;&#10;KI-generierte Inhalte können fehlerhaft sein.">
            <a:extLst>
              <a:ext uri="{FF2B5EF4-FFF2-40B4-BE49-F238E27FC236}">
                <a16:creationId xmlns:a16="http://schemas.microsoft.com/office/drawing/2014/main" id="{69A028B1-2C30-6D00-5478-44DFFB1F7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22365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AFA315B-24AE-4B49-B36D-B22ACC18F54C}"/>
              </a:ext>
            </a:extLst>
          </p:cNvPr>
          <p:cNvPicPr>
            <a:picLocks noChangeAspect="1"/>
          </p:cNvPicPr>
          <p:nvPr/>
        </p:nvPicPr>
        <p:blipFill>
          <a:blip r:embed="rId3"/>
          <a:stretch>
            <a:fillRect/>
          </a:stretch>
        </p:blipFill>
        <p:spPr>
          <a:xfrm>
            <a:off x="-1519895" y="0"/>
            <a:ext cx="15231791" cy="3785937"/>
          </a:xfrm>
          <a:prstGeom prst="rect">
            <a:avLst/>
          </a:prstGeom>
        </p:spPr>
      </p:pic>
      <p:sp>
        <p:nvSpPr>
          <p:cNvPr id="4" name="Textfeld 3">
            <a:extLst>
              <a:ext uri="{FF2B5EF4-FFF2-40B4-BE49-F238E27FC236}">
                <a16:creationId xmlns:a16="http://schemas.microsoft.com/office/drawing/2014/main" id="{226FCB5E-B224-498F-9B19-B89CEBC55246}"/>
              </a:ext>
            </a:extLst>
          </p:cNvPr>
          <p:cNvSpPr txBox="1"/>
          <p:nvPr/>
        </p:nvSpPr>
        <p:spPr>
          <a:xfrm>
            <a:off x="578400" y="4299700"/>
            <a:ext cx="5695470" cy="55399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kern="0" dirty="0">
                <a:solidFill>
                  <a:srgbClr val="35528C"/>
                </a:solidFill>
                <a:latin typeface="Calibri"/>
                <a:ea typeface="Lato" charset="0"/>
                <a:cs typeface="Lato" charset="0"/>
              </a:rPr>
              <a:t>Wie sicher ist dein Passwort?</a:t>
            </a:r>
            <a:endParaRPr kumimoji="0" lang="de-DE" sz="3600" b="1" i="0" u="none" strike="noStrike" kern="0" cap="none" spc="0" normalizeH="0" baseline="0" noProof="0" dirty="0">
              <a:ln>
                <a:noFill/>
              </a:ln>
              <a:solidFill>
                <a:srgbClr val="35528C"/>
              </a:solidFill>
              <a:effectLst/>
              <a:uLnTx/>
              <a:uFillTx/>
              <a:latin typeface="Calibri"/>
              <a:ea typeface="Lato" charset="0"/>
              <a:cs typeface="Lato" charset="0"/>
            </a:endParaRPr>
          </a:p>
        </p:txBody>
      </p:sp>
      <p:sp>
        <p:nvSpPr>
          <p:cNvPr id="5" name="Textfeld 4">
            <a:extLst>
              <a:ext uri="{FF2B5EF4-FFF2-40B4-BE49-F238E27FC236}">
                <a16:creationId xmlns:a16="http://schemas.microsoft.com/office/drawing/2014/main" id="{C81D7CF3-FBC6-4035-B99D-D4FEB5C28849}"/>
              </a:ext>
            </a:extLst>
          </p:cNvPr>
          <p:cNvSpPr txBox="1"/>
          <p:nvPr/>
        </p:nvSpPr>
        <p:spPr>
          <a:xfrm>
            <a:off x="578400" y="5108506"/>
            <a:ext cx="11054800" cy="1692771"/>
          </a:xfrm>
          <a:prstGeom prst="rect">
            <a:avLst/>
          </a:prstGeom>
          <a:noFill/>
        </p:spPr>
        <p:txBody>
          <a:bodyPr wrap="square" lIns="0" tIns="0" rIns="0" bIns="0" rtlCol="0" anchor="t">
            <a:spAutoFit/>
          </a:bodyPr>
          <a:lstStyle/>
          <a:p>
            <a:pPr marR="0" lvl="0" algn="l" defTabSz="914400" rtl="0" eaLnBrk="1" fontAlgn="auto" latinLnBrk="0" hangingPunct="1">
              <a:lnSpc>
                <a:spcPct val="100000"/>
              </a:lnSpc>
              <a:spcBef>
                <a:spcPts val="0"/>
              </a:spcBef>
              <a:spcAft>
                <a:spcPts val="1800"/>
              </a:spcAft>
              <a:buClrTx/>
              <a:buSzTx/>
              <a:tabLst/>
              <a:defRPr/>
            </a:pPr>
            <a:r>
              <a:rPr lang="de-DE" sz="2800" kern="0" dirty="0">
                <a:solidFill>
                  <a:srgbClr val="35528C"/>
                </a:solidFill>
                <a:latin typeface="Calibri"/>
                <a:ea typeface="Source Sans Pro"/>
                <a:cs typeface="Source Sans Pro" charset="0"/>
              </a:rPr>
              <a:t>Findet es heraus!</a:t>
            </a:r>
          </a:p>
          <a:p>
            <a:pPr marR="0" lvl="0" algn="l" defTabSz="914400" rtl="0" eaLnBrk="1" fontAlgn="auto" latinLnBrk="0" hangingPunct="1">
              <a:lnSpc>
                <a:spcPct val="100000"/>
              </a:lnSpc>
              <a:spcBef>
                <a:spcPts val="0"/>
              </a:spcBef>
              <a:spcAft>
                <a:spcPts val="1800"/>
              </a:spcAft>
              <a:buClrTx/>
              <a:buSzTx/>
              <a:tabLst/>
              <a:defRPr/>
            </a:pPr>
            <a:r>
              <a:rPr lang="de-DE" sz="2800" kern="0" dirty="0">
                <a:solidFill>
                  <a:srgbClr val="35528C"/>
                </a:solidFill>
                <a:latin typeface="Calibri"/>
                <a:ea typeface="Source Sans Pro" charset="0"/>
                <a:cs typeface="Source Sans Pro" charset="0"/>
              </a:rPr>
              <a:t>https://checkdeinpasswort.de</a:t>
            </a: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de-DE" sz="2400" b="0" i="0" u="none" strike="noStrike" kern="0" cap="none" spc="0" normalizeH="0" baseline="0" noProof="0" dirty="0">
              <a:ln>
                <a:noFill/>
              </a:ln>
              <a:solidFill>
                <a:srgbClr val="35528C"/>
              </a:solidFill>
              <a:effectLst/>
              <a:uLnTx/>
              <a:uFillTx/>
              <a:latin typeface="Calibri"/>
              <a:ea typeface="Source Sans Pro" charset="0"/>
              <a:cs typeface="Source Sans Pro" charset="0"/>
            </a:endParaRPr>
          </a:p>
        </p:txBody>
      </p:sp>
    </p:spTree>
    <p:extLst>
      <p:ext uri="{BB962C8B-B14F-4D97-AF65-F5344CB8AC3E}">
        <p14:creationId xmlns:p14="http://schemas.microsoft.com/office/powerpoint/2010/main" val="263920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FBE0489-2D01-6A38-DC25-D23C608409AA}"/>
              </a:ext>
            </a:extLst>
          </p:cNvPr>
          <p:cNvSpPr txBox="1"/>
          <p:nvPr/>
        </p:nvSpPr>
        <p:spPr>
          <a:xfrm>
            <a:off x="0" y="476631"/>
            <a:ext cx="291771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0" dirty="0">
                <a:solidFill>
                  <a:srgbClr val="FFFFFF"/>
                </a:solidFill>
                <a:latin typeface="Calibri"/>
                <a:ea typeface="Source Sans Pro" charset="0"/>
                <a:cs typeface="Source Sans Pro" charset="0"/>
              </a:rPr>
              <a:t>Recht am eigenen Bild</a:t>
            </a:r>
            <a:endPar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sp>
        <p:nvSpPr>
          <p:cNvPr id="2" name="Titel 4">
            <a:extLst>
              <a:ext uri="{FF2B5EF4-FFF2-40B4-BE49-F238E27FC236}">
                <a16:creationId xmlns:a16="http://schemas.microsoft.com/office/drawing/2014/main" id="{512F62C5-7B34-E98E-B074-58029C8C79FF}"/>
              </a:ext>
            </a:extLst>
          </p:cNvPr>
          <p:cNvSpPr txBox="1">
            <a:spLocks/>
          </p:cNvSpPr>
          <p:nvPr/>
        </p:nvSpPr>
        <p:spPr>
          <a:xfrm>
            <a:off x="680210" y="1002517"/>
            <a:ext cx="3310877" cy="1643968"/>
          </a:xfrm>
          <a:prstGeom prst="rect">
            <a:avLst/>
          </a:prstGeom>
        </p:spPr>
        <p:txBody>
          <a:bodyPr/>
          <a:lst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a:lstStyle>
          <a:p>
            <a:r>
              <a:rPr lang="de-DE" dirty="0">
                <a:solidFill>
                  <a:srgbClr val="35528C"/>
                </a:solidFill>
              </a:rPr>
              <a:t>Was ist erlaubt und was ist verboten?</a:t>
            </a:r>
          </a:p>
        </p:txBody>
      </p:sp>
      <p:sp>
        <p:nvSpPr>
          <p:cNvPr id="7" name="Rectangle 1">
            <a:extLst>
              <a:ext uri="{FF2B5EF4-FFF2-40B4-BE49-F238E27FC236}">
                <a16:creationId xmlns:a16="http://schemas.microsoft.com/office/drawing/2014/main" id="{6FF826FF-B2E8-03D2-0724-3E365E7CA7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5" name="Grafik 4" descr="Ein Bild, das Text, Screenshot, Schrift, Dokument enthält.&#10;&#10;Automatisch generierte Beschreibung">
            <a:extLst>
              <a:ext uri="{FF2B5EF4-FFF2-40B4-BE49-F238E27FC236}">
                <a16:creationId xmlns:a16="http://schemas.microsoft.com/office/drawing/2014/main" id="{CE526C48-F00D-62F2-8F2C-487ECD10C994}"/>
              </a:ext>
            </a:extLst>
          </p:cNvPr>
          <p:cNvPicPr>
            <a:picLocks noChangeAspect="1"/>
          </p:cNvPicPr>
          <p:nvPr/>
        </p:nvPicPr>
        <p:blipFill rotWithShape="1">
          <a:blip r:embed="rId3">
            <a:extLst>
              <a:ext uri="{28A0092B-C50C-407E-A947-70E740481C1C}">
                <a14:useLocalDpi xmlns:a14="http://schemas.microsoft.com/office/drawing/2010/main" val="0"/>
              </a:ext>
            </a:extLst>
          </a:blip>
          <a:srcRect l="8231" t="22436" r="25944" b="69743"/>
          <a:stretch/>
        </p:blipFill>
        <p:spPr>
          <a:xfrm>
            <a:off x="680210" y="3172371"/>
            <a:ext cx="10411956" cy="1749665"/>
          </a:xfrm>
          <a:prstGeom prst="rect">
            <a:avLst/>
          </a:prstGeom>
        </p:spPr>
      </p:pic>
      <p:pic>
        <p:nvPicPr>
          <p:cNvPr id="8" name="Grafik 7" descr="Ein Bild, das Clipart, Zeichnung, Entwurf, Darstellung enthält.&#10;&#10;Automatisch generierte Beschreibung">
            <a:extLst>
              <a:ext uri="{FF2B5EF4-FFF2-40B4-BE49-F238E27FC236}">
                <a16:creationId xmlns:a16="http://schemas.microsoft.com/office/drawing/2014/main" id="{43EE8F3D-BE8D-6CA2-777E-FE3C614BC7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744" y="4882288"/>
            <a:ext cx="1825756" cy="1975712"/>
          </a:xfrm>
          <a:prstGeom prst="rect">
            <a:avLst/>
          </a:prstGeom>
        </p:spPr>
      </p:pic>
      <p:pic>
        <p:nvPicPr>
          <p:cNvPr id="13" name="Grafik 12" descr="Marke Kreuz mit einfarbiger Füllung">
            <a:extLst>
              <a:ext uri="{FF2B5EF4-FFF2-40B4-BE49-F238E27FC236}">
                <a16:creationId xmlns:a16="http://schemas.microsoft.com/office/drawing/2014/main" id="{CFF93D60-CB57-43F7-62E9-6DD30D8724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27233" y="4464836"/>
            <a:ext cx="914400" cy="914400"/>
          </a:xfrm>
          <a:prstGeom prst="rect">
            <a:avLst/>
          </a:prstGeom>
        </p:spPr>
      </p:pic>
    </p:spTree>
    <p:extLst>
      <p:ext uri="{BB962C8B-B14F-4D97-AF65-F5344CB8AC3E}">
        <p14:creationId xmlns:p14="http://schemas.microsoft.com/office/powerpoint/2010/main" val="3932753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FBE0489-2D01-6A38-DC25-D23C608409AA}"/>
              </a:ext>
            </a:extLst>
          </p:cNvPr>
          <p:cNvSpPr txBox="1"/>
          <p:nvPr/>
        </p:nvSpPr>
        <p:spPr>
          <a:xfrm>
            <a:off x="0" y="476631"/>
            <a:ext cx="291771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0" dirty="0">
                <a:solidFill>
                  <a:srgbClr val="FFFFFF"/>
                </a:solidFill>
                <a:latin typeface="Calibri"/>
                <a:ea typeface="Source Sans Pro" charset="0"/>
                <a:cs typeface="Source Sans Pro" charset="0"/>
              </a:rPr>
              <a:t>Recht am eigenen Bild</a:t>
            </a:r>
            <a:endPar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sp>
        <p:nvSpPr>
          <p:cNvPr id="2" name="Titel 4">
            <a:extLst>
              <a:ext uri="{FF2B5EF4-FFF2-40B4-BE49-F238E27FC236}">
                <a16:creationId xmlns:a16="http://schemas.microsoft.com/office/drawing/2014/main" id="{512F62C5-7B34-E98E-B074-58029C8C79FF}"/>
              </a:ext>
            </a:extLst>
          </p:cNvPr>
          <p:cNvSpPr txBox="1">
            <a:spLocks/>
          </p:cNvSpPr>
          <p:nvPr/>
        </p:nvSpPr>
        <p:spPr>
          <a:xfrm>
            <a:off x="680210" y="1002517"/>
            <a:ext cx="3310877" cy="1643968"/>
          </a:xfrm>
          <a:prstGeom prst="rect">
            <a:avLst/>
          </a:prstGeom>
        </p:spPr>
        <p:txBody>
          <a:bodyPr/>
          <a:lst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a:lstStyle>
          <a:p>
            <a:r>
              <a:rPr lang="de-DE" dirty="0">
                <a:solidFill>
                  <a:srgbClr val="35528C"/>
                </a:solidFill>
              </a:rPr>
              <a:t>Was ist erlaubt und was ist verboten?</a:t>
            </a:r>
          </a:p>
        </p:txBody>
      </p:sp>
      <p:sp>
        <p:nvSpPr>
          <p:cNvPr id="7" name="Rectangle 1">
            <a:extLst>
              <a:ext uri="{FF2B5EF4-FFF2-40B4-BE49-F238E27FC236}">
                <a16:creationId xmlns:a16="http://schemas.microsoft.com/office/drawing/2014/main" id="{6FF826FF-B2E8-03D2-0724-3E365E7CA7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5" name="Grafik 4" descr="Ein Bild, das Text, Screenshot, Schrift, Dokument enthält.&#10;&#10;Automatisch generierte Beschreibung">
            <a:extLst>
              <a:ext uri="{FF2B5EF4-FFF2-40B4-BE49-F238E27FC236}">
                <a16:creationId xmlns:a16="http://schemas.microsoft.com/office/drawing/2014/main" id="{CE526C48-F00D-62F2-8F2C-487ECD10C994}"/>
              </a:ext>
            </a:extLst>
          </p:cNvPr>
          <p:cNvPicPr>
            <a:picLocks noChangeAspect="1"/>
          </p:cNvPicPr>
          <p:nvPr/>
        </p:nvPicPr>
        <p:blipFill rotWithShape="1">
          <a:blip r:embed="rId3">
            <a:extLst>
              <a:ext uri="{28A0092B-C50C-407E-A947-70E740481C1C}">
                <a14:useLocalDpi xmlns:a14="http://schemas.microsoft.com/office/drawing/2010/main" val="0"/>
              </a:ext>
            </a:extLst>
          </a:blip>
          <a:srcRect l="8047" t="31624" r="26098" b="60141"/>
          <a:stretch/>
        </p:blipFill>
        <p:spPr>
          <a:xfrm>
            <a:off x="680210" y="3307362"/>
            <a:ext cx="10340716" cy="1828800"/>
          </a:xfrm>
          <a:prstGeom prst="rect">
            <a:avLst/>
          </a:prstGeom>
        </p:spPr>
      </p:pic>
      <p:pic>
        <p:nvPicPr>
          <p:cNvPr id="3" name="Grafik 2" descr="Ein Bild, das Clipart, Zeichnung, Entwurf, Darstellung enthält.&#10;&#10;Automatisch generierte Beschreibung">
            <a:extLst>
              <a:ext uri="{FF2B5EF4-FFF2-40B4-BE49-F238E27FC236}">
                <a16:creationId xmlns:a16="http://schemas.microsoft.com/office/drawing/2014/main" id="{88CB260B-A155-808B-958F-400B4AC82B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744" y="4882288"/>
            <a:ext cx="1825756" cy="1975712"/>
          </a:xfrm>
          <a:prstGeom prst="rect">
            <a:avLst/>
          </a:prstGeom>
        </p:spPr>
      </p:pic>
      <p:pic>
        <p:nvPicPr>
          <p:cNvPr id="6" name="Grafik 5" descr="Abzeichen Tick1 mit einfarbiger Füllung">
            <a:extLst>
              <a:ext uri="{FF2B5EF4-FFF2-40B4-BE49-F238E27FC236}">
                <a16:creationId xmlns:a16="http://schemas.microsoft.com/office/drawing/2014/main" id="{C25B4977-D3AA-FCC7-E300-BD232D4255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64869" y="4625481"/>
            <a:ext cx="914400" cy="914400"/>
          </a:xfrm>
          <a:prstGeom prst="rect">
            <a:avLst/>
          </a:prstGeom>
        </p:spPr>
      </p:pic>
    </p:spTree>
    <p:extLst>
      <p:ext uri="{BB962C8B-B14F-4D97-AF65-F5344CB8AC3E}">
        <p14:creationId xmlns:p14="http://schemas.microsoft.com/office/powerpoint/2010/main" val="398500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FBE0489-2D01-6A38-DC25-D23C608409AA}"/>
              </a:ext>
            </a:extLst>
          </p:cNvPr>
          <p:cNvSpPr txBox="1"/>
          <p:nvPr/>
        </p:nvSpPr>
        <p:spPr>
          <a:xfrm>
            <a:off x="0" y="476631"/>
            <a:ext cx="291771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0" dirty="0">
                <a:solidFill>
                  <a:srgbClr val="FFFFFF"/>
                </a:solidFill>
                <a:latin typeface="Calibri"/>
                <a:ea typeface="Source Sans Pro" charset="0"/>
                <a:cs typeface="Source Sans Pro" charset="0"/>
              </a:rPr>
              <a:t>Recht am eigenen Bild</a:t>
            </a:r>
            <a:endPar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sp>
        <p:nvSpPr>
          <p:cNvPr id="2" name="Titel 4">
            <a:extLst>
              <a:ext uri="{FF2B5EF4-FFF2-40B4-BE49-F238E27FC236}">
                <a16:creationId xmlns:a16="http://schemas.microsoft.com/office/drawing/2014/main" id="{512F62C5-7B34-E98E-B074-58029C8C79FF}"/>
              </a:ext>
            </a:extLst>
          </p:cNvPr>
          <p:cNvSpPr txBox="1">
            <a:spLocks/>
          </p:cNvSpPr>
          <p:nvPr/>
        </p:nvSpPr>
        <p:spPr>
          <a:xfrm>
            <a:off x="680210" y="1002517"/>
            <a:ext cx="3310877" cy="1643968"/>
          </a:xfrm>
          <a:prstGeom prst="rect">
            <a:avLst/>
          </a:prstGeom>
        </p:spPr>
        <p:txBody>
          <a:bodyPr/>
          <a:lst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a:lstStyle>
          <a:p>
            <a:r>
              <a:rPr lang="de-DE" dirty="0">
                <a:solidFill>
                  <a:srgbClr val="35528C"/>
                </a:solidFill>
              </a:rPr>
              <a:t>Was ist erlaubt und was ist verboten?</a:t>
            </a:r>
          </a:p>
        </p:txBody>
      </p:sp>
      <p:sp>
        <p:nvSpPr>
          <p:cNvPr id="7" name="Rectangle 1">
            <a:extLst>
              <a:ext uri="{FF2B5EF4-FFF2-40B4-BE49-F238E27FC236}">
                <a16:creationId xmlns:a16="http://schemas.microsoft.com/office/drawing/2014/main" id="{6FF826FF-B2E8-03D2-0724-3E365E7CA7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5" name="Grafik 4" descr="Ein Bild, das Text, Screenshot, Schrift, Dokument enthält.&#10;&#10;Automatisch generierte Beschreibung">
            <a:extLst>
              <a:ext uri="{FF2B5EF4-FFF2-40B4-BE49-F238E27FC236}">
                <a16:creationId xmlns:a16="http://schemas.microsoft.com/office/drawing/2014/main" id="{CE526C48-F00D-62F2-8F2C-487ECD10C994}"/>
              </a:ext>
            </a:extLst>
          </p:cNvPr>
          <p:cNvPicPr>
            <a:picLocks noChangeAspect="1"/>
          </p:cNvPicPr>
          <p:nvPr/>
        </p:nvPicPr>
        <p:blipFill rotWithShape="1">
          <a:blip r:embed="rId3">
            <a:extLst>
              <a:ext uri="{28A0092B-C50C-407E-A947-70E740481C1C}">
                <a14:useLocalDpi xmlns:a14="http://schemas.microsoft.com/office/drawing/2010/main" val="0"/>
              </a:ext>
            </a:extLst>
          </a:blip>
          <a:srcRect l="8047" t="40702" r="26641" b="51017"/>
          <a:stretch/>
        </p:blipFill>
        <p:spPr>
          <a:xfrm>
            <a:off x="680210" y="3172371"/>
            <a:ext cx="10411200" cy="1867052"/>
          </a:xfrm>
          <a:prstGeom prst="rect">
            <a:avLst/>
          </a:prstGeom>
        </p:spPr>
      </p:pic>
      <p:pic>
        <p:nvPicPr>
          <p:cNvPr id="3" name="Grafik 2" descr="Ein Bild, das Clipart, Zeichnung, Entwurf, Darstellung enthält.&#10;&#10;Automatisch generierte Beschreibung">
            <a:extLst>
              <a:ext uri="{FF2B5EF4-FFF2-40B4-BE49-F238E27FC236}">
                <a16:creationId xmlns:a16="http://schemas.microsoft.com/office/drawing/2014/main" id="{CD74ED4D-31FC-9C6C-8454-A1EC9542FC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744" y="4882288"/>
            <a:ext cx="1825756" cy="1975712"/>
          </a:xfrm>
          <a:prstGeom prst="rect">
            <a:avLst/>
          </a:prstGeom>
        </p:spPr>
      </p:pic>
      <p:pic>
        <p:nvPicPr>
          <p:cNvPr id="6" name="Grafik 5" descr="Marke Kreuz mit einfarbiger Füllung">
            <a:extLst>
              <a:ext uri="{FF2B5EF4-FFF2-40B4-BE49-F238E27FC236}">
                <a16:creationId xmlns:a16="http://schemas.microsoft.com/office/drawing/2014/main" id="{9DC5E503-2ACE-B480-2404-62B6B7520E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0488" y="4955744"/>
            <a:ext cx="914400" cy="914400"/>
          </a:xfrm>
          <a:prstGeom prst="rect">
            <a:avLst/>
          </a:prstGeom>
        </p:spPr>
      </p:pic>
    </p:spTree>
    <p:extLst>
      <p:ext uri="{BB962C8B-B14F-4D97-AF65-F5344CB8AC3E}">
        <p14:creationId xmlns:p14="http://schemas.microsoft.com/office/powerpoint/2010/main" val="2186608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Text, Screenshot, Schrift, Dokument enthält.&#10;&#10;Automatisch generierte Beschreibung">
            <a:extLst>
              <a:ext uri="{FF2B5EF4-FFF2-40B4-BE49-F238E27FC236}">
                <a16:creationId xmlns:a16="http://schemas.microsoft.com/office/drawing/2014/main" id="{358F9234-EA27-5C70-3B62-EE4403FC845F}"/>
              </a:ext>
            </a:extLst>
          </p:cNvPr>
          <p:cNvPicPr>
            <a:picLocks noChangeAspect="1"/>
          </p:cNvPicPr>
          <p:nvPr/>
        </p:nvPicPr>
        <p:blipFill rotWithShape="1">
          <a:blip r:embed="rId3">
            <a:extLst>
              <a:ext uri="{28A0092B-C50C-407E-A947-70E740481C1C}">
                <a14:useLocalDpi xmlns:a14="http://schemas.microsoft.com/office/drawing/2010/main" val="0"/>
              </a:ext>
            </a:extLst>
          </a:blip>
          <a:srcRect l="8245" t="50000" r="26891" b="41334"/>
          <a:stretch/>
        </p:blipFill>
        <p:spPr>
          <a:xfrm>
            <a:off x="680210" y="2953557"/>
            <a:ext cx="10205963" cy="1928731"/>
          </a:xfrm>
          <a:prstGeom prst="rect">
            <a:avLst/>
          </a:prstGeom>
        </p:spPr>
      </p:pic>
      <p:sp>
        <p:nvSpPr>
          <p:cNvPr id="4" name="Textfeld 3">
            <a:extLst>
              <a:ext uri="{FF2B5EF4-FFF2-40B4-BE49-F238E27FC236}">
                <a16:creationId xmlns:a16="http://schemas.microsoft.com/office/drawing/2014/main" id="{CFBE0489-2D01-6A38-DC25-D23C608409AA}"/>
              </a:ext>
            </a:extLst>
          </p:cNvPr>
          <p:cNvSpPr txBox="1"/>
          <p:nvPr/>
        </p:nvSpPr>
        <p:spPr>
          <a:xfrm>
            <a:off x="0" y="476631"/>
            <a:ext cx="291771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0" dirty="0">
                <a:solidFill>
                  <a:srgbClr val="FFFFFF"/>
                </a:solidFill>
                <a:latin typeface="Calibri"/>
                <a:ea typeface="Source Sans Pro" charset="0"/>
                <a:cs typeface="Source Sans Pro" charset="0"/>
              </a:rPr>
              <a:t>Recht am eigenen Bild</a:t>
            </a:r>
            <a:endPar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sp>
        <p:nvSpPr>
          <p:cNvPr id="2" name="Titel 4">
            <a:extLst>
              <a:ext uri="{FF2B5EF4-FFF2-40B4-BE49-F238E27FC236}">
                <a16:creationId xmlns:a16="http://schemas.microsoft.com/office/drawing/2014/main" id="{512F62C5-7B34-E98E-B074-58029C8C79FF}"/>
              </a:ext>
            </a:extLst>
          </p:cNvPr>
          <p:cNvSpPr txBox="1">
            <a:spLocks/>
          </p:cNvSpPr>
          <p:nvPr/>
        </p:nvSpPr>
        <p:spPr>
          <a:xfrm>
            <a:off x="680210" y="1002517"/>
            <a:ext cx="3310877" cy="1643968"/>
          </a:xfrm>
          <a:prstGeom prst="rect">
            <a:avLst/>
          </a:prstGeom>
        </p:spPr>
        <p:txBody>
          <a:bodyPr/>
          <a:lst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a:lstStyle>
          <a:p>
            <a:r>
              <a:rPr lang="de-DE" dirty="0">
                <a:solidFill>
                  <a:srgbClr val="35528C"/>
                </a:solidFill>
              </a:rPr>
              <a:t>Was ist erlaubt und was ist verboten?</a:t>
            </a:r>
          </a:p>
        </p:txBody>
      </p:sp>
      <p:sp>
        <p:nvSpPr>
          <p:cNvPr id="7" name="Rectangle 1">
            <a:extLst>
              <a:ext uri="{FF2B5EF4-FFF2-40B4-BE49-F238E27FC236}">
                <a16:creationId xmlns:a16="http://schemas.microsoft.com/office/drawing/2014/main" id="{6FF826FF-B2E8-03D2-0724-3E365E7CA7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3" name="Grafik 2" descr="Ein Bild, das Clipart, Zeichnung, Entwurf, Darstellung enthält.&#10;&#10;Automatisch generierte Beschreibung">
            <a:extLst>
              <a:ext uri="{FF2B5EF4-FFF2-40B4-BE49-F238E27FC236}">
                <a16:creationId xmlns:a16="http://schemas.microsoft.com/office/drawing/2014/main" id="{A4C002EC-1F52-142F-3C9C-8EE3B6211F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744" y="4882288"/>
            <a:ext cx="1825756" cy="1975712"/>
          </a:xfrm>
          <a:prstGeom prst="rect">
            <a:avLst/>
          </a:prstGeom>
        </p:spPr>
      </p:pic>
      <p:pic>
        <p:nvPicPr>
          <p:cNvPr id="8" name="Grafik 7" descr="Abzeichen Tick1 mit einfarbiger Füllung">
            <a:extLst>
              <a:ext uri="{FF2B5EF4-FFF2-40B4-BE49-F238E27FC236}">
                <a16:creationId xmlns:a16="http://schemas.microsoft.com/office/drawing/2014/main" id="{F4FC547D-F2AF-4727-4285-1B5C2D65D4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64869" y="4625481"/>
            <a:ext cx="914400" cy="914400"/>
          </a:xfrm>
          <a:prstGeom prst="rect">
            <a:avLst/>
          </a:prstGeom>
        </p:spPr>
      </p:pic>
    </p:spTree>
    <p:extLst>
      <p:ext uri="{BB962C8B-B14F-4D97-AF65-F5344CB8AC3E}">
        <p14:creationId xmlns:p14="http://schemas.microsoft.com/office/powerpoint/2010/main" val="22669277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FBE0489-2D01-6A38-DC25-D23C608409AA}"/>
              </a:ext>
            </a:extLst>
          </p:cNvPr>
          <p:cNvSpPr txBox="1"/>
          <p:nvPr/>
        </p:nvSpPr>
        <p:spPr>
          <a:xfrm>
            <a:off x="0" y="476631"/>
            <a:ext cx="291771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0" dirty="0">
                <a:solidFill>
                  <a:srgbClr val="FFFFFF"/>
                </a:solidFill>
                <a:latin typeface="Calibri"/>
                <a:ea typeface="Source Sans Pro" charset="0"/>
                <a:cs typeface="Source Sans Pro" charset="0"/>
              </a:rPr>
              <a:t>Recht am eigenen Bild</a:t>
            </a:r>
            <a:endPar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sp>
        <p:nvSpPr>
          <p:cNvPr id="2" name="Titel 4">
            <a:extLst>
              <a:ext uri="{FF2B5EF4-FFF2-40B4-BE49-F238E27FC236}">
                <a16:creationId xmlns:a16="http://schemas.microsoft.com/office/drawing/2014/main" id="{512F62C5-7B34-E98E-B074-58029C8C79FF}"/>
              </a:ext>
            </a:extLst>
          </p:cNvPr>
          <p:cNvSpPr txBox="1">
            <a:spLocks/>
          </p:cNvSpPr>
          <p:nvPr/>
        </p:nvSpPr>
        <p:spPr>
          <a:xfrm>
            <a:off x="680210" y="1002517"/>
            <a:ext cx="3310877" cy="1643968"/>
          </a:xfrm>
          <a:prstGeom prst="rect">
            <a:avLst/>
          </a:prstGeom>
        </p:spPr>
        <p:txBody>
          <a:bodyPr/>
          <a:lst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a:lstStyle>
          <a:p>
            <a:r>
              <a:rPr lang="de-DE" dirty="0">
                <a:solidFill>
                  <a:srgbClr val="35528C"/>
                </a:solidFill>
              </a:rPr>
              <a:t>Was ist erlaubt und was ist verboten?</a:t>
            </a:r>
          </a:p>
        </p:txBody>
      </p:sp>
      <p:sp>
        <p:nvSpPr>
          <p:cNvPr id="7" name="Rectangle 1">
            <a:extLst>
              <a:ext uri="{FF2B5EF4-FFF2-40B4-BE49-F238E27FC236}">
                <a16:creationId xmlns:a16="http://schemas.microsoft.com/office/drawing/2014/main" id="{6FF826FF-B2E8-03D2-0724-3E365E7CA7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5" name="Grafik 4" descr="Ein Bild, das Text, Screenshot, Schrift, Dokument enthält.&#10;&#10;Automatisch generierte Beschreibung">
            <a:extLst>
              <a:ext uri="{FF2B5EF4-FFF2-40B4-BE49-F238E27FC236}">
                <a16:creationId xmlns:a16="http://schemas.microsoft.com/office/drawing/2014/main" id="{CE526C48-F00D-62F2-8F2C-487ECD10C994}"/>
              </a:ext>
            </a:extLst>
          </p:cNvPr>
          <p:cNvPicPr>
            <a:picLocks noChangeAspect="1"/>
          </p:cNvPicPr>
          <p:nvPr/>
        </p:nvPicPr>
        <p:blipFill rotWithShape="1">
          <a:blip r:embed="rId3">
            <a:extLst>
              <a:ext uri="{28A0092B-C50C-407E-A947-70E740481C1C}">
                <a14:useLocalDpi xmlns:a14="http://schemas.microsoft.com/office/drawing/2010/main" val="0"/>
              </a:ext>
            </a:extLst>
          </a:blip>
          <a:srcRect l="8047" t="59368" r="25847" b="30807"/>
          <a:stretch/>
        </p:blipFill>
        <p:spPr>
          <a:xfrm>
            <a:off x="680210" y="3117246"/>
            <a:ext cx="10411200" cy="2188539"/>
          </a:xfrm>
          <a:prstGeom prst="rect">
            <a:avLst/>
          </a:prstGeom>
        </p:spPr>
      </p:pic>
      <p:pic>
        <p:nvPicPr>
          <p:cNvPr id="3" name="Grafik 2" descr="Ein Bild, das Clipart, Zeichnung, Entwurf, Darstellung enthält.&#10;&#10;Automatisch generierte Beschreibung">
            <a:extLst>
              <a:ext uri="{FF2B5EF4-FFF2-40B4-BE49-F238E27FC236}">
                <a16:creationId xmlns:a16="http://schemas.microsoft.com/office/drawing/2014/main" id="{F05F080C-6CB6-83F4-AEA0-AF39189464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744" y="4882288"/>
            <a:ext cx="1825756" cy="1975712"/>
          </a:xfrm>
          <a:prstGeom prst="rect">
            <a:avLst/>
          </a:prstGeom>
        </p:spPr>
      </p:pic>
      <p:pic>
        <p:nvPicPr>
          <p:cNvPr id="6" name="Grafik 5" descr="Abzeichen Tick1 mit einfarbiger Füllung">
            <a:extLst>
              <a:ext uri="{FF2B5EF4-FFF2-40B4-BE49-F238E27FC236}">
                <a16:creationId xmlns:a16="http://schemas.microsoft.com/office/drawing/2014/main" id="{67227F19-48F3-E712-65E9-67FE0CAABD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74495" y="4835535"/>
            <a:ext cx="914400" cy="914400"/>
          </a:xfrm>
          <a:prstGeom prst="rect">
            <a:avLst/>
          </a:prstGeom>
        </p:spPr>
      </p:pic>
    </p:spTree>
    <p:extLst>
      <p:ext uri="{BB962C8B-B14F-4D97-AF65-F5344CB8AC3E}">
        <p14:creationId xmlns:p14="http://schemas.microsoft.com/office/powerpoint/2010/main" val="1052028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Ein Bild, das Text, Screenshot, Schrift, Dokument enthält.&#10;&#10;Automatisch generierte Beschreibung">
            <a:extLst>
              <a:ext uri="{FF2B5EF4-FFF2-40B4-BE49-F238E27FC236}">
                <a16:creationId xmlns:a16="http://schemas.microsoft.com/office/drawing/2014/main" id="{42B70069-A256-F923-2F8F-3B5FC4CAAC55}"/>
              </a:ext>
            </a:extLst>
          </p:cNvPr>
          <p:cNvPicPr>
            <a:picLocks noChangeAspect="1"/>
          </p:cNvPicPr>
          <p:nvPr/>
        </p:nvPicPr>
        <p:blipFill rotWithShape="1">
          <a:blip r:embed="rId3">
            <a:extLst>
              <a:ext uri="{28A0092B-C50C-407E-A947-70E740481C1C}">
                <a14:useLocalDpi xmlns:a14="http://schemas.microsoft.com/office/drawing/2010/main" val="0"/>
              </a:ext>
            </a:extLst>
          </a:blip>
          <a:srcRect l="8047" t="70175" r="26036" b="21123"/>
          <a:stretch/>
        </p:blipFill>
        <p:spPr>
          <a:xfrm>
            <a:off x="680210" y="3172371"/>
            <a:ext cx="10340716" cy="1930788"/>
          </a:xfrm>
          <a:prstGeom prst="rect">
            <a:avLst/>
          </a:prstGeom>
        </p:spPr>
      </p:pic>
      <p:sp>
        <p:nvSpPr>
          <p:cNvPr id="4" name="Textfeld 3">
            <a:extLst>
              <a:ext uri="{FF2B5EF4-FFF2-40B4-BE49-F238E27FC236}">
                <a16:creationId xmlns:a16="http://schemas.microsoft.com/office/drawing/2014/main" id="{CFBE0489-2D01-6A38-DC25-D23C608409AA}"/>
              </a:ext>
            </a:extLst>
          </p:cNvPr>
          <p:cNvSpPr txBox="1"/>
          <p:nvPr/>
        </p:nvSpPr>
        <p:spPr>
          <a:xfrm>
            <a:off x="0" y="476631"/>
            <a:ext cx="291771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0" dirty="0">
                <a:solidFill>
                  <a:srgbClr val="FFFFFF"/>
                </a:solidFill>
                <a:latin typeface="Calibri"/>
                <a:ea typeface="Source Sans Pro" charset="0"/>
                <a:cs typeface="Source Sans Pro" charset="0"/>
              </a:rPr>
              <a:t>Recht am eigenen Bild</a:t>
            </a:r>
            <a:endPar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sp>
        <p:nvSpPr>
          <p:cNvPr id="2" name="Titel 4">
            <a:extLst>
              <a:ext uri="{FF2B5EF4-FFF2-40B4-BE49-F238E27FC236}">
                <a16:creationId xmlns:a16="http://schemas.microsoft.com/office/drawing/2014/main" id="{512F62C5-7B34-E98E-B074-58029C8C79FF}"/>
              </a:ext>
            </a:extLst>
          </p:cNvPr>
          <p:cNvSpPr txBox="1">
            <a:spLocks/>
          </p:cNvSpPr>
          <p:nvPr/>
        </p:nvSpPr>
        <p:spPr>
          <a:xfrm>
            <a:off x="680210" y="1002517"/>
            <a:ext cx="3310877" cy="1643968"/>
          </a:xfrm>
          <a:prstGeom prst="rect">
            <a:avLst/>
          </a:prstGeom>
        </p:spPr>
        <p:txBody>
          <a:bodyPr/>
          <a:lst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a:lstStyle>
          <a:p>
            <a:r>
              <a:rPr lang="de-DE" dirty="0">
                <a:solidFill>
                  <a:srgbClr val="35528C"/>
                </a:solidFill>
              </a:rPr>
              <a:t>Was ist erlaubt und was ist verboten?</a:t>
            </a:r>
          </a:p>
        </p:txBody>
      </p:sp>
      <p:sp>
        <p:nvSpPr>
          <p:cNvPr id="7" name="Rectangle 1">
            <a:extLst>
              <a:ext uri="{FF2B5EF4-FFF2-40B4-BE49-F238E27FC236}">
                <a16:creationId xmlns:a16="http://schemas.microsoft.com/office/drawing/2014/main" id="{6FF826FF-B2E8-03D2-0724-3E365E7CA7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3" name="Grafik 2" descr="Ein Bild, das Clipart, Zeichnung, Entwurf, Darstellung enthält.&#10;&#10;Automatisch generierte Beschreibung">
            <a:extLst>
              <a:ext uri="{FF2B5EF4-FFF2-40B4-BE49-F238E27FC236}">
                <a16:creationId xmlns:a16="http://schemas.microsoft.com/office/drawing/2014/main" id="{DA1F0AE3-A02E-5C3A-0BD6-188042151B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744" y="4882288"/>
            <a:ext cx="1825756" cy="1975712"/>
          </a:xfrm>
          <a:prstGeom prst="rect">
            <a:avLst/>
          </a:prstGeom>
        </p:spPr>
      </p:pic>
      <p:pic>
        <p:nvPicPr>
          <p:cNvPr id="8" name="Grafik 7" descr="Marke Kreuz mit einfarbiger Füllung">
            <a:extLst>
              <a:ext uri="{FF2B5EF4-FFF2-40B4-BE49-F238E27FC236}">
                <a16:creationId xmlns:a16="http://schemas.microsoft.com/office/drawing/2014/main" id="{C1DE5793-7603-3D7D-A7C8-77A338A34A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0488" y="4955744"/>
            <a:ext cx="914400" cy="914400"/>
          </a:xfrm>
          <a:prstGeom prst="rect">
            <a:avLst/>
          </a:prstGeom>
        </p:spPr>
      </p:pic>
    </p:spTree>
    <p:extLst>
      <p:ext uri="{BB962C8B-B14F-4D97-AF65-F5344CB8AC3E}">
        <p14:creationId xmlns:p14="http://schemas.microsoft.com/office/powerpoint/2010/main" val="1584846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FBE0489-2D01-6A38-DC25-D23C608409AA}"/>
              </a:ext>
            </a:extLst>
          </p:cNvPr>
          <p:cNvSpPr txBox="1"/>
          <p:nvPr/>
        </p:nvSpPr>
        <p:spPr>
          <a:xfrm>
            <a:off x="0" y="476631"/>
            <a:ext cx="291771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0" dirty="0">
                <a:solidFill>
                  <a:srgbClr val="FFFFFF"/>
                </a:solidFill>
                <a:latin typeface="Calibri"/>
                <a:ea typeface="Source Sans Pro" charset="0"/>
                <a:cs typeface="Source Sans Pro" charset="0"/>
              </a:rPr>
              <a:t>Recht am eigenen Bild</a:t>
            </a:r>
            <a:endPar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sp>
        <p:nvSpPr>
          <p:cNvPr id="2" name="Titel 4">
            <a:extLst>
              <a:ext uri="{FF2B5EF4-FFF2-40B4-BE49-F238E27FC236}">
                <a16:creationId xmlns:a16="http://schemas.microsoft.com/office/drawing/2014/main" id="{512F62C5-7B34-E98E-B074-58029C8C79FF}"/>
              </a:ext>
            </a:extLst>
          </p:cNvPr>
          <p:cNvSpPr txBox="1">
            <a:spLocks/>
          </p:cNvSpPr>
          <p:nvPr/>
        </p:nvSpPr>
        <p:spPr>
          <a:xfrm>
            <a:off x="680210" y="1002517"/>
            <a:ext cx="3310877" cy="1643968"/>
          </a:xfrm>
          <a:prstGeom prst="rect">
            <a:avLst/>
          </a:prstGeom>
        </p:spPr>
        <p:txBody>
          <a:bodyPr/>
          <a:lstStyle>
            <a:lvl1pPr algn="l" defTabSz="914400" rtl="0" eaLnBrk="1" latinLnBrk="0" hangingPunct="1">
              <a:spcBef>
                <a:spcPct val="0"/>
              </a:spcBef>
              <a:buNone/>
              <a:tabLst>
                <a:tab pos="1162050" algn="l"/>
              </a:tabLst>
              <a:defRPr sz="3600" b="1" kern="1200">
                <a:solidFill>
                  <a:schemeClr val="tx1"/>
                </a:solidFill>
                <a:latin typeface="+mj-lt"/>
                <a:ea typeface="+mj-ea"/>
                <a:cs typeface="+mj-cs"/>
              </a:defRPr>
            </a:lvl1pPr>
          </a:lstStyle>
          <a:p>
            <a:r>
              <a:rPr lang="de-DE" dirty="0">
                <a:solidFill>
                  <a:srgbClr val="35528C"/>
                </a:solidFill>
              </a:rPr>
              <a:t>Was ist erlaubt und was ist verboten?</a:t>
            </a:r>
          </a:p>
        </p:txBody>
      </p:sp>
      <p:sp>
        <p:nvSpPr>
          <p:cNvPr id="7" name="Rectangle 1">
            <a:extLst>
              <a:ext uri="{FF2B5EF4-FFF2-40B4-BE49-F238E27FC236}">
                <a16:creationId xmlns:a16="http://schemas.microsoft.com/office/drawing/2014/main" id="{6FF826FF-B2E8-03D2-0724-3E365E7CA7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5" name="Grafik 4" descr="Ein Bild, das Text, Screenshot, Schrift, Dokument enthält.&#10;&#10;Automatisch generierte Beschreibung">
            <a:extLst>
              <a:ext uri="{FF2B5EF4-FFF2-40B4-BE49-F238E27FC236}">
                <a16:creationId xmlns:a16="http://schemas.microsoft.com/office/drawing/2014/main" id="{CE526C48-F00D-62F2-8F2C-487ECD10C994}"/>
              </a:ext>
            </a:extLst>
          </p:cNvPr>
          <p:cNvPicPr>
            <a:picLocks noChangeAspect="1"/>
          </p:cNvPicPr>
          <p:nvPr/>
        </p:nvPicPr>
        <p:blipFill rotWithShape="1">
          <a:blip r:embed="rId3">
            <a:extLst>
              <a:ext uri="{28A0092B-C50C-407E-A947-70E740481C1C}">
                <a14:useLocalDpi xmlns:a14="http://schemas.microsoft.com/office/drawing/2010/main" val="0"/>
              </a:ext>
            </a:extLst>
          </a:blip>
          <a:srcRect l="8047" t="79579" r="25975" b="11860"/>
          <a:stretch/>
        </p:blipFill>
        <p:spPr>
          <a:xfrm>
            <a:off x="680210" y="3172371"/>
            <a:ext cx="10359967" cy="1901443"/>
          </a:xfrm>
          <a:prstGeom prst="rect">
            <a:avLst/>
          </a:prstGeom>
        </p:spPr>
      </p:pic>
      <p:pic>
        <p:nvPicPr>
          <p:cNvPr id="3" name="Grafik 2" descr="Ein Bild, das Clipart, Zeichnung, Entwurf, Darstellung enthält.&#10;&#10;Automatisch generierte Beschreibung">
            <a:extLst>
              <a:ext uri="{FF2B5EF4-FFF2-40B4-BE49-F238E27FC236}">
                <a16:creationId xmlns:a16="http://schemas.microsoft.com/office/drawing/2014/main" id="{33DDE85F-4B88-3E1D-3141-462A6438C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9744" y="4882288"/>
            <a:ext cx="1825756" cy="1975712"/>
          </a:xfrm>
          <a:prstGeom prst="rect">
            <a:avLst/>
          </a:prstGeom>
        </p:spPr>
      </p:pic>
      <p:pic>
        <p:nvPicPr>
          <p:cNvPr id="6" name="Grafik 5" descr="Abzeichen Tick1 mit einfarbiger Füllung">
            <a:extLst>
              <a:ext uri="{FF2B5EF4-FFF2-40B4-BE49-F238E27FC236}">
                <a16:creationId xmlns:a16="http://schemas.microsoft.com/office/drawing/2014/main" id="{59B76185-59E9-96F2-935E-DD75C457F8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64869" y="4625481"/>
            <a:ext cx="914400" cy="914400"/>
          </a:xfrm>
          <a:prstGeom prst="rect">
            <a:avLst/>
          </a:prstGeom>
        </p:spPr>
      </p:pic>
    </p:spTree>
    <p:extLst>
      <p:ext uri="{BB962C8B-B14F-4D97-AF65-F5344CB8AC3E}">
        <p14:creationId xmlns:p14="http://schemas.microsoft.com/office/powerpoint/2010/main" val="30369209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FBE0489-2D01-6A38-DC25-D23C608409AA}"/>
              </a:ext>
            </a:extLst>
          </p:cNvPr>
          <p:cNvSpPr txBox="1"/>
          <p:nvPr/>
        </p:nvSpPr>
        <p:spPr>
          <a:xfrm>
            <a:off x="0" y="476631"/>
            <a:ext cx="291771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rPr>
              <a:t>Recht am eigenen Bild</a:t>
            </a:r>
          </a:p>
        </p:txBody>
      </p:sp>
      <p:pic>
        <p:nvPicPr>
          <p:cNvPr id="5" name="Grafik 4" descr="Ein Bild, das Text, Screenshot, Cartoon enthält.&#10;&#10;Automatisch generierte Beschreibung">
            <a:extLst>
              <a:ext uri="{FF2B5EF4-FFF2-40B4-BE49-F238E27FC236}">
                <a16:creationId xmlns:a16="http://schemas.microsoft.com/office/drawing/2014/main" id="{107C3D0E-CEF5-7EC0-B21C-0828D9A8E4F5}"/>
              </a:ext>
            </a:extLst>
          </p:cNvPr>
          <p:cNvPicPr>
            <a:picLocks noChangeAspect="1"/>
          </p:cNvPicPr>
          <p:nvPr/>
        </p:nvPicPr>
        <p:blipFill rotWithShape="1">
          <a:blip r:embed="rId3">
            <a:extLst>
              <a:ext uri="{28A0092B-C50C-407E-A947-70E740481C1C}">
                <a14:useLocalDpi xmlns:a14="http://schemas.microsoft.com/office/drawing/2010/main" val="0"/>
              </a:ext>
            </a:extLst>
          </a:blip>
          <a:srcRect b="2429"/>
          <a:stretch/>
        </p:blipFill>
        <p:spPr>
          <a:xfrm>
            <a:off x="3042811" y="1774523"/>
            <a:ext cx="6106377" cy="4219877"/>
          </a:xfrm>
          <a:prstGeom prst="rect">
            <a:avLst/>
          </a:prstGeom>
        </p:spPr>
      </p:pic>
      <p:sp>
        <p:nvSpPr>
          <p:cNvPr id="6" name="Textfeld 5">
            <a:extLst>
              <a:ext uri="{FF2B5EF4-FFF2-40B4-BE49-F238E27FC236}">
                <a16:creationId xmlns:a16="http://schemas.microsoft.com/office/drawing/2014/main" id="{1147302C-F066-BB4B-CD54-8CC7659D433D}"/>
              </a:ext>
            </a:extLst>
          </p:cNvPr>
          <p:cNvSpPr txBox="1"/>
          <p:nvPr/>
        </p:nvSpPr>
        <p:spPr>
          <a:xfrm>
            <a:off x="7103368" y="2441114"/>
            <a:ext cx="2948473" cy="289249"/>
          </a:xfrm>
          <a:prstGeom prst="rect">
            <a:avLst/>
          </a:prstGeom>
        </p:spPr>
        <p:txBody>
          <a:bodyPr vert="horz" wrap="square" lIns="0" tIns="45720" rIns="91440" bIns="45720" rtlCol="0" anchor="t">
            <a:no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r>
              <a:rPr kumimoji="0" lang="de-DE" sz="2000" b="1" i="0" u="none" strike="noStrike" kern="1200" cap="none" spc="0" normalizeH="0" baseline="0" noProof="0" dirty="0">
                <a:ln>
                  <a:noFill/>
                </a:ln>
                <a:solidFill>
                  <a:schemeClr val="bg1"/>
                </a:solidFill>
                <a:effectLst/>
                <a:uLnTx/>
                <a:uFillTx/>
                <a:latin typeface="+mj-lt"/>
                <a:ea typeface="+mj-ea"/>
                <a:cs typeface="+mj-cs"/>
              </a:rPr>
              <a:t>Erlaubnis</a:t>
            </a:r>
          </a:p>
        </p:txBody>
      </p:sp>
      <p:sp>
        <p:nvSpPr>
          <p:cNvPr id="2" name="Ellipse 1">
            <a:extLst>
              <a:ext uri="{FF2B5EF4-FFF2-40B4-BE49-F238E27FC236}">
                <a16:creationId xmlns:a16="http://schemas.microsoft.com/office/drawing/2014/main" id="{D5BC48F6-4096-64BE-72BF-8C454165D3E9}"/>
              </a:ext>
            </a:extLst>
          </p:cNvPr>
          <p:cNvSpPr/>
          <p:nvPr/>
        </p:nvSpPr>
        <p:spPr>
          <a:xfrm>
            <a:off x="2654300" y="5299304"/>
            <a:ext cx="1295400" cy="812800"/>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3" name="Ellipse 2">
            <a:extLst>
              <a:ext uri="{FF2B5EF4-FFF2-40B4-BE49-F238E27FC236}">
                <a16:creationId xmlns:a16="http://schemas.microsoft.com/office/drawing/2014/main" id="{7A3DAD85-9312-6E91-E694-6EE2C56B5FDB}"/>
              </a:ext>
            </a:extLst>
          </p:cNvPr>
          <p:cNvSpPr/>
          <p:nvPr/>
        </p:nvSpPr>
        <p:spPr>
          <a:xfrm rot="16200000">
            <a:off x="3222338" y="1191443"/>
            <a:ext cx="545038" cy="385713"/>
          </a:xfrm>
          <a:prstGeom prst="ellipse">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34917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FBE0489-2D01-6A38-DC25-D23C608409AA}"/>
              </a:ext>
            </a:extLst>
          </p:cNvPr>
          <p:cNvSpPr txBox="1"/>
          <p:nvPr/>
        </p:nvSpPr>
        <p:spPr>
          <a:xfrm>
            <a:off x="0" y="476631"/>
            <a:ext cx="291771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0" dirty="0">
                <a:solidFill>
                  <a:srgbClr val="FFFFFF"/>
                </a:solidFill>
                <a:latin typeface="Calibri"/>
                <a:ea typeface="Source Sans Pro" charset="0"/>
                <a:cs typeface="Source Sans Pro" charset="0"/>
              </a:rPr>
              <a:t>Recht am eigenen Bild</a:t>
            </a:r>
            <a:endPar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sp>
        <p:nvSpPr>
          <p:cNvPr id="7" name="Rectangle 1">
            <a:extLst>
              <a:ext uri="{FF2B5EF4-FFF2-40B4-BE49-F238E27FC236}">
                <a16:creationId xmlns:a16="http://schemas.microsoft.com/office/drawing/2014/main" id="{6FF826FF-B2E8-03D2-0724-3E365E7CA7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 name="Textfeld 1">
            <a:extLst>
              <a:ext uri="{FF2B5EF4-FFF2-40B4-BE49-F238E27FC236}">
                <a16:creationId xmlns:a16="http://schemas.microsoft.com/office/drawing/2014/main" id="{D9A915AD-4ECC-0C02-28E1-B6665120E8C9}"/>
              </a:ext>
            </a:extLst>
          </p:cNvPr>
          <p:cNvSpPr txBox="1"/>
          <p:nvPr/>
        </p:nvSpPr>
        <p:spPr>
          <a:xfrm>
            <a:off x="853464" y="1156522"/>
            <a:ext cx="10246336" cy="5471498"/>
          </a:xfrm>
          <a:prstGeom prst="rect">
            <a:avLst/>
          </a:prstGeom>
          <a:noFill/>
        </p:spPr>
        <p:txBody>
          <a:bodyPr wrap="square" lIns="0" tIns="0" rIns="0" bIns="0" rtlCol="0" anchor="t">
            <a:spAutoFit/>
          </a:bodyPr>
          <a:lstStyle/>
          <a:p>
            <a:pPr>
              <a:lnSpc>
                <a:spcPct val="150000"/>
              </a:lnSpc>
            </a:pPr>
            <a:r>
              <a:rPr lang="de-DE" sz="2400" b="1" i="0" dirty="0">
                <a:solidFill>
                  <a:srgbClr val="F25C05"/>
                </a:solidFill>
                <a:effectLst/>
                <a:latin typeface="Arial" panose="020B0604020202020204" pitchFamily="34" charset="0"/>
              </a:rPr>
              <a:t>§ 22 Kunst- und Urhebergesetz</a:t>
            </a:r>
          </a:p>
          <a:p>
            <a:pPr>
              <a:lnSpc>
                <a:spcPct val="150000"/>
              </a:lnSpc>
            </a:pPr>
            <a:r>
              <a:rPr lang="de-DE" sz="2400" b="0" i="0" dirty="0">
                <a:solidFill>
                  <a:schemeClr val="bg1"/>
                </a:solidFill>
                <a:effectLst/>
                <a:latin typeface="Arial" panose="020B0604020202020204" pitchFamily="34" charset="0"/>
              </a:rPr>
              <a:t>Bildnisse dürfen nur </a:t>
            </a:r>
            <a:r>
              <a:rPr lang="de-DE" sz="2400" b="1" i="0" dirty="0">
                <a:solidFill>
                  <a:schemeClr val="bg1"/>
                </a:solidFill>
                <a:effectLst/>
                <a:latin typeface="Arial" panose="020B0604020202020204" pitchFamily="34" charset="0"/>
              </a:rPr>
              <a:t>mit Einwilligung </a:t>
            </a:r>
            <a:r>
              <a:rPr lang="de-DE" sz="2400" b="0" i="0" dirty="0">
                <a:solidFill>
                  <a:schemeClr val="bg1"/>
                </a:solidFill>
                <a:effectLst/>
                <a:latin typeface="Arial" panose="020B0604020202020204" pitchFamily="34" charset="0"/>
              </a:rPr>
              <a:t>des Abgebildeten verbreitet oder öffentlich zur Schau gestellt werden. […]</a:t>
            </a:r>
          </a:p>
          <a:p>
            <a:pPr>
              <a:lnSpc>
                <a:spcPct val="150000"/>
              </a:lnSpc>
            </a:pPr>
            <a:r>
              <a:rPr lang="de-DE" sz="2400" b="1" i="0" dirty="0">
                <a:solidFill>
                  <a:srgbClr val="F25C05"/>
                </a:solidFill>
                <a:effectLst/>
                <a:latin typeface="Arial" panose="020B0604020202020204" pitchFamily="34" charset="0"/>
              </a:rPr>
              <a:t>§ 23 Kunst- und Urhebergesetz</a:t>
            </a:r>
          </a:p>
          <a:p>
            <a:pPr eaLnBrk="0" fontAlgn="base" hangingPunct="0">
              <a:lnSpc>
                <a:spcPct val="150000"/>
              </a:lnSpc>
              <a:spcBef>
                <a:spcPct val="0"/>
              </a:spcBef>
              <a:spcAft>
                <a:spcPct val="0"/>
              </a:spcAft>
            </a:pPr>
            <a:r>
              <a:rPr kumimoji="0" lang="de-DE" altLang="de-DE"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Ohne </a:t>
            </a:r>
            <a:r>
              <a:rPr lang="de-DE" sz="2400" b="1" i="0" dirty="0">
                <a:solidFill>
                  <a:schemeClr val="bg1"/>
                </a:solidFill>
                <a:effectLst/>
                <a:latin typeface="Arial" panose="020B0604020202020204" pitchFamily="34" charset="0"/>
              </a:rPr>
              <a:t>[…] </a:t>
            </a:r>
            <a:r>
              <a:rPr kumimoji="0" lang="de-DE" altLang="de-DE"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Einwilligung </a:t>
            </a:r>
            <a:r>
              <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dürfen verbreitet und zur Schau gestellt werden: </a:t>
            </a:r>
            <a:r>
              <a:rPr lang="de-DE" sz="2400" b="0" i="0" dirty="0">
                <a:solidFill>
                  <a:schemeClr val="bg1"/>
                </a:solidFill>
                <a:effectLst/>
                <a:latin typeface="Arial" panose="020B0604020202020204" pitchFamily="34" charset="0"/>
              </a:rPr>
              <a:t>[…]</a:t>
            </a:r>
            <a:endPar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Bilder, auf denen die Personen nur als </a:t>
            </a:r>
            <a:r>
              <a:rPr kumimoji="0" lang="de-DE" altLang="de-DE"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Beiwerk </a:t>
            </a:r>
            <a:r>
              <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neben einer Landschaft oder sonstigen Örtlichkeit erscheinen;</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de-DE" altLang="de-DE"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Bilder von Versammlungen, Aufzügen und ähnlichen Vorgängen</a:t>
            </a:r>
            <a:r>
              <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an denen die dargestellten Personen teilgenommen haben; </a:t>
            </a:r>
            <a:r>
              <a:rPr lang="de-DE" sz="2400" b="0" i="0" dirty="0">
                <a:solidFill>
                  <a:schemeClr val="bg1"/>
                </a:solidFill>
                <a:effectLst/>
                <a:latin typeface="Arial" panose="020B0604020202020204" pitchFamily="34" charset="0"/>
              </a:rPr>
              <a:t>[…]</a:t>
            </a:r>
          </a:p>
        </p:txBody>
      </p:sp>
      <p:pic>
        <p:nvPicPr>
          <p:cNvPr id="11" name="Grafik 10" descr="Ein Bild, das Clipart, Zeichnung, Entwurf, Darstellung enthält.&#10;&#10;Automatisch generierte Beschreibung">
            <a:extLst>
              <a:ext uri="{FF2B5EF4-FFF2-40B4-BE49-F238E27FC236}">
                <a16:creationId xmlns:a16="http://schemas.microsoft.com/office/drawing/2014/main" id="{366FF6F7-3E36-EA44-8354-000A27E26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7893" y="648842"/>
            <a:ext cx="1236214" cy="1337749"/>
          </a:xfrm>
          <a:prstGeom prst="rect">
            <a:avLst/>
          </a:prstGeom>
        </p:spPr>
      </p:pic>
    </p:spTree>
    <p:extLst>
      <p:ext uri="{BB962C8B-B14F-4D97-AF65-F5344CB8AC3E}">
        <p14:creationId xmlns:p14="http://schemas.microsoft.com/office/powerpoint/2010/main" val="2472971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7">
            <a:extLst>
              <a:ext uri="{FF2B5EF4-FFF2-40B4-BE49-F238E27FC236}">
                <a16:creationId xmlns:a16="http://schemas.microsoft.com/office/drawing/2014/main" id="{007D5C41-9C42-4FBD-8766-B3017C3FCC12}"/>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35274" r="15758"/>
          <a:stretch/>
        </p:blipFill>
        <p:spPr>
          <a:xfrm flipH="1">
            <a:off x="0" y="0"/>
            <a:ext cx="5040000" cy="6858000"/>
          </a:xfrm>
          <a:effectLst>
            <a:outerShdw blurRad="50800" dist="38100" dir="2700000" algn="tl" rotWithShape="0">
              <a:prstClr val="black">
                <a:alpha val="40000"/>
              </a:prstClr>
            </a:outerShdw>
          </a:effectLst>
        </p:spPr>
      </p:pic>
      <p:sp>
        <p:nvSpPr>
          <p:cNvPr id="4" name="Textfeld 3">
            <a:extLst>
              <a:ext uri="{FF2B5EF4-FFF2-40B4-BE49-F238E27FC236}">
                <a16:creationId xmlns:a16="http://schemas.microsoft.com/office/drawing/2014/main" id="{D2AD2BF9-2E40-4DB1-AA02-90E34A9A6E19}"/>
              </a:ext>
            </a:extLst>
          </p:cNvPr>
          <p:cNvSpPr txBox="1"/>
          <p:nvPr/>
        </p:nvSpPr>
        <p:spPr>
          <a:xfrm>
            <a:off x="5760000" y="2936806"/>
            <a:ext cx="5821200" cy="2985433"/>
          </a:xfrm>
          <a:prstGeom prst="rect">
            <a:avLst/>
          </a:prstGeom>
          <a:noFill/>
        </p:spPr>
        <p:txBody>
          <a:bodyPr wrap="square" lIns="0" tIns="0" rIns="0" bIns="0" rtlCol="0" anchor="t">
            <a:spAutoFit/>
          </a:bodyPr>
          <a:lstStyle/>
          <a:p>
            <a:pPr marR="0" lvl="0" algn="l" defTabSz="914400" rtl="0" eaLnBrk="1" fontAlgn="auto" latinLnBrk="0" hangingPunct="1">
              <a:lnSpc>
                <a:spcPct val="100000"/>
              </a:lnSpc>
              <a:spcBef>
                <a:spcPts val="0"/>
              </a:spcBef>
              <a:spcAft>
                <a:spcPts val="1800"/>
              </a:spcAft>
              <a:buClrTx/>
              <a:buSzTx/>
              <a:tabLst/>
              <a:defRPr/>
            </a:pPr>
            <a:r>
              <a:rPr lang="de-DE" sz="2800" kern="0" dirty="0">
                <a:solidFill>
                  <a:srgbClr val="35528C"/>
                </a:solidFill>
                <a:latin typeface="Calibri"/>
                <a:ea typeface="Source Sans Pro"/>
                <a:cs typeface="Source Sans Pro" charset="0"/>
              </a:rPr>
              <a:t>Füllt die Profile aus, als würdet ihr euch bei einem neuen sozialen Netzwerk anmelden. </a:t>
            </a:r>
          </a:p>
          <a:p>
            <a:pPr marR="0" lvl="0" algn="l" defTabSz="914400" rtl="0" eaLnBrk="1" fontAlgn="auto" latinLnBrk="0" hangingPunct="1">
              <a:lnSpc>
                <a:spcPct val="100000"/>
              </a:lnSpc>
              <a:spcBef>
                <a:spcPts val="0"/>
              </a:spcBef>
              <a:spcAft>
                <a:spcPts val="1800"/>
              </a:spcAft>
              <a:buClrTx/>
              <a:buSzTx/>
              <a:tabLst/>
              <a:defRPr/>
            </a:pPr>
            <a:r>
              <a:rPr lang="de-DE" sz="2800" kern="0" dirty="0">
                <a:solidFill>
                  <a:srgbClr val="35528C"/>
                </a:solidFill>
                <a:latin typeface="Calibri"/>
                <a:ea typeface="Source Sans Pro" charset="0"/>
                <a:cs typeface="Source Sans Pro" charset="0"/>
              </a:rPr>
              <a:t>Gebt an, was ihr möchtet, es gibt keine Vorschriften. </a:t>
            </a: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de-DE" sz="2400" b="0" i="0" u="none" strike="noStrike" kern="0" cap="none" spc="0" normalizeH="0" baseline="0" noProof="0" dirty="0">
              <a:ln>
                <a:noFill/>
              </a:ln>
              <a:solidFill>
                <a:srgbClr val="35528C"/>
              </a:solidFill>
              <a:effectLst/>
              <a:uLnTx/>
              <a:uFillTx/>
              <a:latin typeface="Calibri"/>
              <a:ea typeface="Source Sans Pro" charset="0"/>
              <a:cs typeface="Source Sans Pro" charset="0"/>
            </a:endParaRPr>
          </a:p>
        </p:txBody>
      </p:sp>
      <p:sp>
        <p:nvSpPr>
          <p:cNvPr id="5" name="Textfeld 4">
            <a:extLst>
              <a:ext uri="{FF2B5EF4-FFF2-40B4-BE49-F238E27FC236}">
                <a16:creationId xmlns:a16="http://schemas.microsoft.com/office/drawing/2014/main" id="{DA5ABED7-53CA-4700-ACC3-C2EB2424ED05}"/>
              </a:ext>
            </a:extLst>
          </p:cNvPr>
          <p:cNvSpPr txBox="1"/>
          <p:nvPr/>
        </p:nvSpPr>
        <p:spPr>
          <a:xfrm>
            <a:off x="5760000" y="1620000"/>
            <a:ext cx="2459006" cy="553998"/>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kern="0" dirty="0" err="1">
                <a:solidFill>
                  <a:srgbClr val="35528C"/>
                </a:solidFill>
                <a:latin typeface="Calibri"/>
                <a:ea typeface="Lato" charset="0"/>
                <a:cs typeface="Lato" charset="0"/>
              </a:rPr>
              <a:t>Mopstagram</a:t>
            </a:r>
            <a:endParaRPr kumimoji="0" lang="de-DE" sz="3600" b="1" i="0" u="none" strike="noStrike" kern="0" cap="none" spc="0" normalizeH="0" baseline="0" noProof="0" dirty="0">
              <a:ln>
                <a:noFill/>
              </a:ln>
              <a:solidFill>
                <a:srgbClr val="35528C"/>
              </a:solidFill>
              <a:effectLst/>
              <a:uLnTx/>
              <a:uFillTx/>
              <a:latin typeface="Calibri"/>
              <a:ea typeface="Lato" charset="0"/>
              <a:cs typeface="Lato" charset="0"/>
            </a:endParaRPr>
          </a:p>
        </p:txBody>
      </p:sp>
      <p:sp>
        <p:nvSpPr>
          <p:cNvPr id="6" name="Textfeld 5">
            <a:extLst>
              <a:ext uri="{FF2B5EF4-FFF2-40B4-BE49-F238E27FC236}">
                <a16:creationId xmlns:a16="http://schemas.microsoft.com/office/drawing/2014/main" id="{FC524BF7-81B6-4DE2-8A58-F0777B60BCD9}"/>
              </a:ext>
            </a:extLst>
          </p:cNvPr>
          <p:cNvSpPr txBox="1"/>
          <p:nvPr/>
        </p:nvSpPr>
        <p:spPr>
          <a:xfrm>
            <a:off x="9691681" y="5922239"/>
            <a:ext cx="2500319" cy="495108"/>
          </a:xfrm>
          <a:prstGeom prst="rect">
            <a:avLst/>
          </a:prstGeom>
          <a:solidFill>
            <a:schemeClr val="bg1"/>
          </a:solidFill>
          <a:effectLst>
            <a:outerShdw blurRad="50800" dist="38100" dir="2700000" algn="tl" rotWithShape="0">
              <a:prstClr val="black">
                <a:alpha val="40000"/>
              </a:prstClr>
            </a:outerShdw>
          </a:effectLst>
        </p:spPr>
        <p:txBody>
          <a:bodyPr wrap="none" lIns="18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kern="0" dirty="0">
                <a:solidFill>
                  <a:srgbClr val="FFFFFF"/>
                </a:solidFill>
                <a:latin typeface="Calibri"/>
                <a:ea typeface="Source Sans Pro" charset="0"/>
                <a:cs typeface="Source Sans Pro" charset="0"/>
              </a:rPr>
              <a:t>Profile Soziale Medien</a:t>
            </a:r>
            <a:endParaRPr kumimoji="0" lang="de-DE" sz="18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spTree>
    <p:extLst>
      <p:ext uri="{BB962C8B-B14F-4D97-AF65-F5344CB8AC3E}">
        <p14:creationId xmlns:p14="http://schemas.microsoft.com/office/powerpoint/2010/main" val="4004396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FBE0489-2D01-6A38-DC25-D23C608409AA}"/>
              </a:ext>
            </a:extLst>
          </p:cNvPr>
          <p:cNvSpPr txBox="1"/>
          <p:nvPr/>
        </p:nvSpPr>
        <p:spPr>
          <a:xfrm>
            <a:off x="0" y="476631"/>
            <a:ext cx="291771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0" dirty="0">
                <a:solidFill>
                  <a:srgbClr val="FFFFFF"/>
                </a:solidFill>
                <a:latin typeface="Calibri"/>
                <a:ea typeface="Source Sans Pro" charset="0"/>
                <a:cs typeface="Source Sans Pro" charset="0"/>
              </a:rPr>
              <a:t>Recht am eigenen Bild</a:t>
            </a:r>
            <a:endPar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sp>
        <p:nvSpPr>
          <p:cNvPr id="7" name="Rectangle 1">
            <a:extLst>
              <a:ext uri="{FF2B5EF4-FFF2-40B4-BE49-F238E27FC236}">
                <a16:creationId xmlns:a16="http://schemas.microsoft.com/office/drawing/2014/main" id="{6FF826FF-B2E8-03D2-0724-3E365E7CA7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 name="Textfeld 1">
            <a:extLst>
              <a:ext uri="{FF2B5EF4-FFF2-40B4-BE49-F238E27FC236}">
                <a16:creationId xmlns:a16="http://schemas.microsoft.com/office/drawing/2014/main" id="{D9A915AD-4ECC-0C02-28E1-B6665120E8C9}"/>
              </a:ext>
            </a:extLst>
          </p:cNvPr>
          <p:cNvSpPr txBox="1"/>
          <p:nvPr/>
        </p:nvSpPr>
        <p:spPr>
          <a:xfrm>
            <a:off x="824588" y="1127646"/>
            <a:ext cx="11126112" cy="5471498"/>
          </a:xfrm>
          <a:prstGeom prst="rect">
            <a:avLst/>
          </a:prstGeom>
          <a:noFill/>
        </p:spPr>
        <p:txBody>
          <a:bodyPr wrap="square" lIns="0" tIns="0" rIns="0" bIns="0" rtlCol="0" anchor="t">
            <a:spAutoFit/>
          </a:bodyPr>
          <a:lstStyle/>
          <a:p>
            <a:pPr>
              <a:lnSpc>
                <a:spcPct val="150000"/>
              </a:lnSpc>
            </a:pPr>
            <a:r>
              <a:rPr lang="de-DE" sz="2400" b="1" i="0" dirty="0">
                <a:solidFill>
                  <a:srgbClr val="F25C05"/>
                </a:solidFill>
                <a:effectLst/>
                <a:latin typeface="Arial" panose="020B0604020202020204" pitchFamily="34" charset="0"/>
              </a:rPr>
              <a:t>§ 201a Strafgesetzbuch</a:t>
            </a:r>
          </a:p>
          <a:p>
            <a:pPr marL="0" marR="0" lvl="0" indent="0" defTabSz="914400" rtl="0" eaLnBrk="0" fontAlgn="base" latinLnBrk="0" hangingPunct="0">
              <a:lnSpc>
                <a:spcPct val="150000"/>
              </a:lnSpc>
              <a:spcBef>
                <a:spcPct val="0"/>
              </a:spcBef>
              <a:spcAft>
                <a:spcPct val="0"/>
              </a:spcAft>
              <a:buClrTx/>
              <a:buSzTx/>
              <a:buFontTx/>
              <a:buNone/>
              <a:tabLst/>
            </a:pPr>
            <a:r>
              <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Mit </a:t>
            </a:r>
            <a:r>
              <a:rPr kumimoji="0" lang="de-DE" altLang="de-DE"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Freiheitsstrafe bis zu zwei Jahren oder mit Geldstrafe</a:t>
            </a:r>
            <a:r>
              <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wird bestraft, wer</a:t>
            </a:r>
          </a:p>
          <a:p>
            <a:pPr marL="628650" lvl="1" indent="-171450" eaLnBrk="0" fontAlgn="base" hangingPunct="0">
              <a:lnSpc>
                <a:spcPct val="150000"/>
              </a:lnSpc>
              <a:spcBef>
                <a:spcPct val="0"/>
              </a:spcBef>
              <a:spcAft>
                <a:spcPct val="0"/>
              </a:spcAft>
              <a:buFont typeface="Arial" panose="020B0604020202020204" pitchFamily="34" charset="0"/>
              <a:buChar char="•"/>
            </a:pPr>
            <a:r>
              <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von einer anderen Person, die </a:t>
            </a:r>
            <a:r>
              <a:rPr kumimoji="0" lang="de-DE" altLang="de-DE"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sich in einer Wohnung </a:t>
            </a:r>
            <a:r>
              <a:rPr lang="de-DE" sz="2400" i="0" dirty="0">
                <a:solidFill>
                  <a:schemeClr val="bg1"/>
                </a:solidFill>
                <a:effectLst/>
                <a:latin typeface="Arial" panose="020B0604020202020204" pitchFamily="34" charset="0"/>
              </a:rPr>
              <a:t>[…]</a:t>
            </a:r>
            <a:r>
              <a:rPr kumimoji="0" lang="de-DE" altLang="de-DE" sz="2400" i="0" u="none" strike="noStrike" cap="none" normalizeH="0" baseline="0" dirty="0">
                <a:ln>
                  <a:noFill/>
                </a:ln>
                <a:solidFill>
                  <a:schemeClr val="bg1"/>
                </a:solidFill>
                <a:effectLst/>
                <a:latin typeface="Arial" panose="020B0604020202020204" pitchFamily="34" charset="0"/>
                <a:cs typeface="Arial" panose="020B0604020202020204" pitchFamily="34" charset="0"/>
              </a:rPr>
              <a:t> unbefugt eine Bildaufnahme herstellt oder überträgt </a:t>
            </a:r>
            <a:r>
              <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oder</a:t>
            </a:r>
          </a:p>
          <a:p>
            <a:pPr marL="628650" lvl="1" indent="-171450" eaLnBrk="0" fontAlgn="base" hangingPunct="0">
              <a:lnSpc>
                <a:spcPct val="150000"/>
              </a:lnSpc>
              <a:spcBef>
                <a:spcPct val="0"/>
              </a:spcBef>
              <a:spcAft>
                <a:spcPct val="0"/>
              </a:spcAft>
              <a:buFont typeface="Arial" panose="020B0604020202020204" pitchFamily="34" charset="0"/>
              <a:buChar char="•"/>
            </a:pPr>
            <a:r>
              <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eine Bildaufnahme, die die Hilflosigkeit einer anderen Person zur Schau stellt, unbefugt herstellt oder überträgt und dadurch den </a:t>
            </a:r>
            <a:r>
              <a:rPr kumimoji="0" lang="de-DE" altLang="de-DE"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höchstpersönlichen Lebensbereich </a:t>
            </a:r>
            <a:r>
              <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der abgebildeten Person verletzt </a:t>
            </a:r>
            <a:r>
              <a:rPr lang="de-DE" sz="2400" b="0" i="0" dirty="0">
                <a:solidFill>
                  <a:schemeClr val="bg1"/>
                </a:solidFill>
                <a:effectLst/>
                <a:latin typeface="Arial" panose="020B0604020202020204" pitchFamily="34" charset="0"/>
              </a:rPr>
              <a:t>[…].</a:t>
            </a:r>
          </a:p>
          <a:p>
            <a:pPr eaLnBrk="0" fontAlgn="base" hangingPunct="0">
              <a:lnSpc>
                <a:spcPct val="150000"/>
              </a:lnSpc>
              <a:spcBef>
                <a:spcPct val="0"/>
              </a:spcBef>
              <a:spcAft>
                <a:spcPct val="0"/>
              </a:spcAft>
            </a:pPr>
            <a:r>
              <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Ebenso wird bestraft, wer unbefugt von einer anderen Person eine Bildaufnahme, die geeignet ist, dem </a:t>
            </a:r>
            <a:r>
              <a:rPr kumimoji="0" lang="de-DE" altLang="de-DE" sz="2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Ansehen der abgebildeten Person erheblich zu schaden</a:t>
            </a:r>
            <a:r>
              <a:rPr kumimoji="0" lang="de-DE" altLang="de-DE"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 einer dritten Person zugänglich macht. </a:t>
            </a:r>
            <a:r>
              <a:rPr lang="de-DE" sz="2400" b="0" i="0" dirty="0">
                <a:solidFill>
                  <a:schemeClr val="bg1"/>
                </a:solidFill>
                <a:effectLst/>
                <a:latin typeface="Arial" panose="020B0604020202020204" pitchFamily="34" charset="0"/>
              </a:rPr>
              <a:t>[…]</a:t>
            </a:r>
          </a:p>
        </p:txBody>
      </p:sp>
      <p:pic>
        <p:nvPicPr>
          <p:cNvPr id="6" name="Grafik 5" descr="Ein Bild, das Clipart, Zeichnung, Entwurf, Darstellung enthält.&#10;&#10;Automatisch generierte Beschreibung">
            <a:extLst>
              <a:ext uri="{FF2B5EF4-FFF2-40B4-BE49-F238E27FC236}">
                <a16:creationId xmlns:a16="http://schemas.microsoft.com/office/drawing/2014/main" id="{6C6233CF-D0DC-547C-9B18-662E39EFF3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3559" y="533339"/>
            <a:ext cx="1236214" cy="1337749"/>
          </a:xfrm>
          <a:prstGeom prst="rect">
            <a:avLst/>
          </a:prstGeom>
        </p:spPr>
      </p:pic>
    </p:spTree>
    <p:extLst>
      <p:ext uri="{BB962C8B-B14F-4D97-AF65-F5344CB8AC3E}">
        <p14:creationId xmlns:p14="http://schemas.microsoft.com/office/powerpoint/2010/main" val="1271800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CED2DDD9-038F-4DE8-8AD2-291B514D15B9}"/>
              </a:ext>
            </a:extLst>
          </p:cNvPr>
          <p:cNvSpPr/>
          <p:nvPr/>
        </p:nvSpPr>
        <p:spPr>
          <a:xfrm>
            <a:off x="7726578" y="1938907"/>
            <a:ext cx="1109709" cy="781235"/>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CustomShape 3">
            <a:extLst>
              <a:ext uri="{FF2B5EF4-FFF2-40B4-BE49-F238E27FC236}">
                <a16:creationId xmlns:a16="http://schemas.microsoft.com/office/drawing/2014/main" id="{4D8BF1A1-733B-44F9-95FB-3985CC1F51B8}"/>
              </a:ext>
            </a:extLst>
          </p:cNvPr>
          <p:cNvSpPr/>
          <p:nvPr/>
        </p:nvSpPr>
        <p:spPr>
          <a:xfrm>
            <a:off x="491962" y="1666782"/>
            <a:ext cx="8550437" cy="1053360"/>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lstStyle/>
          <a:p>
            <a:pPr>
              <a:lnSpc>
                <a:spcPts val="3200"/>
              </a:lnSpc>
            </a:pPr>
            <a:r>
              <a:rPr lang="de-DE" sz="3200" b="1" strike="noStrike" spc="-1" dirty="0">
                <a:solidFill>
                  <a:srgbClr val="F25C05"/>
                </a:solidFill>
                <a:latin typeface="Calibri"/>
              </a:rPr>
              <a:t>TOP </a:t>
            </a:r>
            <a:r>
              <a:rPr lang="de-DE" sz="3200" b="1" spc="-1" dirty="0">
                <a:solidFill>
                  <a:srgbClr val="F25C05"/>
                </a:solidFill>
                <a:latin typeface="Calibri"/>
              </a:rPr>
              <a:t>5 Tipps: Datenschutz im Alltag</a:t>
            </a:r>
            <a:endParaRPr lang="de-DE" sz="3200" b="1" strike="noStrike" spc="-1" dirty="0">
              <a:solidFill>
                <a:srgbClr val="F25C05"/>
              </a:solidFill>
              <a:latin typeface="Calibri"/>
            </a:endParaRPr>
          </a:p>
          <a:p>
            <a:pPr>
              <a:lnSpc>
                <a:spcPts val="3200"/>
              </a:lnSpc>
            </a:pPr>
            <a:r>
              <a:rPr lang="de-DE" sz="3200" b="1" strike="noStrike" spc="-1" dirty="0">
                <a:solidFill>
                  <a:srgbClr val="F25C05"/>
                </a:solidFill>
                <a:latin typeface="Calibri"/>
              </a:rPr>
              <a:t>(2er-Gruppe, 10 min Bearbeitungszeit)</a:t>
            </a:r>
            <a:endParaRPr lang="de-DE" sz="3200" b="0" strike="noStrike" spc="-1" dirty="0">
              <a:latin typeface="Arial"/>
            </a:endParaRPr>
          </a:p>
        </p:txBody>
      </p:sp>
      <p:sp>
        <p:nvSpPr>
          <p:cNvPr id="5" name="CustomShape 2">
            <a:extLst>
              <a:ext uri="{FF2B5EF4-FFF2-40B4-BE49-F238E27FC236}">
                <a16:creationId xmlns:a16="http://schemas.microsoft.com/office/drawing/2014/main" id="{37E4FECD-B8DA-48FB-A52A-FA4D6CBF4507}"/>
              </a:ext>
            </a:extLst>
          </p:cNvPr>
          <p:cNvSpPr/>
          <p:nvPr/>
        </p:nvSpPr>
        <p:spPr>
          <a:xfrm>
            <a:off x="625792" y="2972378"/>
            <a:ext cx="10029508" cy="3707822"/>
          </a:xfrm>
          <a:prstGeom prst="rect">
            <a:avLst/>
          </a:prstGeom>
          <a:noFill/>
          <a:ln>
            <a:noFill/>
          </a:ln>
        </p:spPr>
        <p:style>
          <a:lnRef idx="0">
            <a:scrgbClr r="0" g="0" b="0"/>
          </a:lnRef>
          <a:fillRef idx="0">
            <a:scrgbClr r="0" g="0" b="0"/>
          </a:fillRef>
          <a:effectRef idx="0">
            <a:scrgbClr r="0" g="0" b="0"/>
          </a:effectRef>
          <a:fontRef idx="minor"/>
        </p:style>
        <p:txBody>
          <a:bodyPr lIns="0" tIns="45000" rIns="90000" bIns="45000"/>
          <a:lstStyle/>
          <a:p>
            <a:pPr marL="515070" indent="-514350">
              <a:lnSpc>
                <a:spcPct val="100000"/>
              </a:lnSpc>
              <a:spcBef>
                <a:spcPts val="479"/>
              </a:spcBef>
              <a:buAutoNum type="arabicPeriod"/>
            </a:pPr>
            <a:r>
              <a:rPr lang="de-DE" sz="2800" b="1" spc="-1" dirty="0">
                <a:solidFill>
                  <a:srgbClr val="35528C"/>
                </a:solidFill>
                <a:latin typeface="+mj-lt"/>
              </a:rPr>
              <a:t>Überlegt euch zu zweit fünf wichtige Tipps zum Thema Datenschutz. </a:t>
            </a:r>
          </a:p>
          <a:p>
            <a:pPr marL="515070" indent="-514350">
              <a:lnSpc>
                <a:spcPct val="100000"/>
              </a:lnSpc>
              <a:spcBef>
                <a:spcPts val="479"/>
              </a:spcBef>
              <a:buAutoNum type="arabicPeriod"/>
            </a:pPr>
            <a:r>
              <a:rPr lang="de-DE" sz="2800" b="1" spc="-1" dirty="0">
                <a:solidFill>
                  <a:srgbClr val="35528C"/>
                </a:solidFill>
                <a:latin typeface="+mj-lt"/>
              </a:rPr>
              <a:t>Notiert euch die Tipps.</a:t>
            </a:r>
            <a:endParaRPr lang="de-DE" sz="2800" b="1" spc="-1" dirty="0">
              <a:solidFill>
                <a:srgbClr val="35528C"/>
              </a:solidFill>
              <a:latin typeface="+mj-lt"/>
              <a:sym typeface="Wingdings" panose="05000000000000000000" pitchFamily="2" charset="2"/>
            </a:endParaRPr>
          </a:p>
          <a:p>
            <a:pPr marL="515070" indent="-514350">
              <a:lnSpc>
                <a:spcPct val="100000"/>
              </a:lnSpc>
              <a:spcBef>
                <a:spcPts val="479"/>
              </a:spcBef>
              <a:buAutoNum type="arabicPeriod"/>
            </a:pPr>
            <a:r>
              <a:rPr lang="de-DE" sz="2800" b="1" spc="-1" dirty="0">
                <a:solidFill>
                  <a:srgbClr val="35528C"/>
                </a:solidFill>
                <a:latin typeface="+mj-lt"/>
                <a:sym typeface="Wingdings" panose="05000000000000000000" pitchFamily="2" charset="2"/>
              </a:rPr>
              <a:t>In der Klasse werten wir die Ergebnisse aus und legen die TOP 5 fest.</a:t>
            </a:r>
            <a:endParaRPr lang="de-DE" sz="2800" b="1" spc="-1" dirty="0">
              <a:solidFill>
                <a:srgbClr val="35528C"/>
              </a:solidFill>
              <a:latin typeface="+mj-lt"/>
            </a:endParaRPr>
          </a:p>
          <a:p>
            <a:pPr marL="515070" indent="-514350">
              <a:lnSpc>
                <a:spcPct val="100000"/>
              </a:lnSpc>
              <a:spcBef>
                <a:spcPts val="479"/>
              </a:spcBef>
              <a:buAutoNum type="arabicPeriod"/>
            </a:pPr>
            <a:endParaRPr lang="de-DE" sz="2800" b="1" spc="-1" dirty="0">
              <a:solidFill>
                <a:srgbClr val="35528C"/>
              </a:solidFill>
              <a:latin typeface="+mj-lt"/>
            </a:endParaRPr>
          </a:p>
        </p:txBody>
      </p:sp>
    </p:spTree>
    <p:extLst>
      <p:ext uri="{BB962C8B-B14F-4D97-AF65-F5344CB8AC3E}">
        <p14:creationId xmlns:p14="http://schemas.microsoft.com/office/powerpoint/2010/main" val="304906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fik 2" descr="Ein Bild, das Text, Screenshot, Design enthält.&#10;&#10;Automatisch generierte Beschreibung">
            <a:extLst>
              <a:ext uri="{FF2B5EF4-FFF2-40B4-BE49-F238E27FC236}">
                <a16:creationId xmlns:a16="http://schemas.microsoft.com/office/drawing/2014/main" id="{0F46917E-6C4C-1739-2A4C-31BF24D3E074}"/>
              </a:ext>
            </a:extLst>
          </p:cNvPr>
          <p:cNvPicPr>
            <a:picLocks noChangeAspect="1"/>
          </p:cNvPicPr>
          <p:nvPr/>
        </p:nvPicPr>
        <p:blipFill rotWithShape="1">
          <a:blip r:embed="rId3">
            <a:extLst>
              <a:ext uri="{28A0092B-C50C-407E-A947-70E740481C1C}">
                <a14:useLocalDpi xmlns:a14="http://schemas.microsoft.com/office/drawing/2010/main" val="0"/>
              </a:ext>
            </a:extLst>
          </a:blip>
          <a:srcRect t="2177" b="8299"/>
          <a:stretch/>
        </p:blipFill>
        <p:spPr>
          <a:xfrm>
            <a:off x="2762638" y="476631"/>
            <a:ext cx="5742535" cy="7672259"/>
          </a:xfrm>
          <a:prstGeom prst="rect">
            <a:avLst/>
          </a:prstGeom>
        </p:spPr>
      </p:pic>
      <p:sp>
        <p:nvSpPr>
          <p:cNvPr id="4" name="Textfeld 3">
            <a:extLst>
              <a:ext uri="{FF2B5EF4-FFF2-40B4-BE49-F238E27FC236}">
                <a16:creationId xmlns:a16="http://schemas.microsoft.com/office/drawing/2014/main" id="{CFBE0489-2D01-6A38-DC25-D23C608409AA}"/>
              </a:ext>
            </a:extLst>
          </p:cNvPr>
          <p:cNvSpPr txBox="1"/>
          <p:nvPr/>
        </p:nvSpPr>
        <p:spPr>
          <a:xfrm>
            <a:off x="0" y="476631"/>
            <a:ext cx="2512159"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rPr>
              <a:t>Datenschutz-Tipps</a:t>
            </a:r>
          </a:p>
        </p:txBody>
      </p:sp>
      <p:sp>
        <p:nvSpPr>
          <p:cNvPr id="6" name="Textfeld 5">
            <a:extLst>
              <a:ext uri="{FF2B5EF4-FFF2-40B4-BE49-F238E27FC236}">
                <a16:creationId xmlns:a16="http://schemas.microsoft.com/office/drawing/2014/main" id="{D88B3515-4D62-B308-84CE-166C17B7ECE0}"/>
              </a:ext>
            </a:extLst>
          </p:cNvPr>
          <p:cNvSpPr txBox="1"/>
          <p:nvPr/>
        </p:nvSpPr>
        <p:spPr>
          <a:xfrm>
            <a:off x="4301705" y="2315669"/>
            <a:ext cx="5460450" cy="307777"/>
          </a:xfrm>
          <a:prstGeom prst="rect">
            <a:avLst/>
          </a:prstGeom>
          <a:noFill/>
        </p:spPr>
        <p:txBody>
          <a:bodyPr wrap="square" lIns="0" tIns="0" rIns="0" bIns="0" rtlCol="0" anchor="t">
            <a:spAutoFit/>
          </a:bodyPr>
          <a:lstStyle/>
          <a:p>
            <a:pPr>
              <a:defRPr/>
            </a:pPr>
            <a:r>
              <a:rPr lang="de-DE" sz="2000" b="1" kern="0" dirty="0">
                <a:latin typeface="+mj-lt"/>
                <a:ea typeface="Lato"/>
                <a:cs typeface="Lato"/>
              </a:rPr>
              <a:t>Sicheres Passwort</a:t>
            </a:r>
          </a:p>
        </p:txBody>
      </p:sp>
      <p:sp>
        <p:nvSpPr>
          <p:cNvPr id="7" name="Textfeld 6">
            <a:extLst>
              <a:ext uri="{FF2B5EF4-FFF2-40B4-BE49-F238E27FC236}">
                <a16:creationId xmlns:a16="http://schemas.microsoft.com/office/drawing/2014/main" id="{8078BC0F-53FF-859A-CF87-33A3E963E876}"/>
              </a:ext>
            </a:extLst>
          </p:cNvPr>
          <p:cNvSpPr txBox="1"/>
          <p:nvPr/>
        </p:nvSpPr>
        <p:spPr>
          <a:xfrm>
            <a:off x="4301705" y="3108115"/>
            <a:ext cx="5460450" cy="307777"/>
          </a:xfrm>
          <a:prstGeom prst="rect">
            <a:avLst/>
          </a:prstGeom>
          <a:noFill/>
        </p:spPr>
        <p:txBody>
          <a:bodyPr wrap="square" lIns="0" tIns="0" rIns="0" bIns="0" rtlCol="0" anchor="t">
            <a:spAutoFit/>
          </a:bodyPr>
          <a:lstStyle/>
          <a:p>
            <a:pPr>
              <a:defRPr/>
            </a:pPr>
            <a:r>
              <a:rPr lang="de-DE" sz="2000" b="1" kern="0" dirty="0">
                <a:latin typeface="+mj-lt"/>
                <a:ea typeface="Lato"/>
                <a:cs typeface="Lato"/>
              </a:rPr>
              <a:t>Privater Account</a:t>
            </a:r>
          </a:p>
        </p:txBody>
      </p:sp>
      <p:sp>
        <p:nvSpPr>
          <p:cNvPr id="8" name="Textfeld 7">
            <a:extLst>
              <a:ext uri="{FF2B5EF4-FFF2-40B4-BE49-F238E27FC236}">
                <a16:creationId xmlns:a16="http://schemas.microsoft.com/office/drawing/2014/main" id="{49E969BA-C409-F7C5-51FF-FA350354F1E0}"/>
              </a:ext>
            </a:extLst>
          </p:cNvPr>
          <p:cNvSpPr txBox="1"/>
          <p:nvPr/>
        </p:nvSpPr>
        <p:spPr>
          <a:xfrm>
            <a:off x="4301705" y="3790200"/>
            <a:ext cx="5460450" cy="615553"/>
          </a:xfrm>
          <a:prstGeom prst="rect">
            <a:avLst/>
          </a:prstGeom>
          <a:noFill/>
        </p:spPr>
        <p:txBody>
          <a:bodyPr wrap="square" lIns="0" tIns="0" rIns="0" bIns="0" rtlCol="0" anchor="t">
            <a:spAutoFit/>
          </a:bodyPr>
          <a:lstStyle/>
          <a:p>
            <a:pPr>
              <a:defRPr/>
            </a:pPr>
            <a:r>
              <a:rPr lang="de-DE" sz="2000" b="1" kern="0" dirty="0">
                <a:latin typeface="+mj-lt"/>
                <a:ea typeface="Lato"/>
                <a:cs typeface="Lato"/>
              </a:rPr>
              <a:t>Standortfreigabe </a:t>
            </a:r>
          </a:p>
          <a:p>
            <a:pPr>
              <a:defRPr/>
            </a:pPr>
            <a:r>
              <a:rPr lang="de-DE" sz="2000" b="1" kern="0" dirty="0">
                <a:latin typeface="+mj-lt"/>
                <a:ea typeface="Lato"/>
                <a:cs typeface="Lato"/>
              </a:rPr>
              <a:t>deaktivieren</a:t>
            </a:r>
          </a:p>
        </p:txBody>
      </p:sp>
      <p:sp>
        <p:nvSpPr>
          <p:cNvPr id="9" name="Textfeld 8">
            <a:extLst>
              <a:ext uri="{FF2B5EF4-FFF2-40B4-BE49-F238E27FC236}">
                <a16:creationId xmlns:a16="http://schemas.microsoft.com/office/drawing/2014/main" id="{BB990F4B-96D9-1EEB-EFAD-521BA9763BC5}"/>
              </a:ext>
            </a:extLst>
          </p:cNvPr>
          <p:cNvSpPr txBox="1"/>
          <p:nvPr/>
        </p:nvSpPr>
        <p:spPr>
          <a:xfrm>
            <a:off x="4301705" y="4641066"/>
            <a:ext cx="5460450" cy="615553"/>
          </a:xfrm>
          <a:prstGeom prst="rect">
            <a:avLst/>
          </a:prstGeom>
          <a:noFill/>
        </p:spPr>
        <p:txBody>
          <a:bodyPr wrap="square" lIns="0" tIns="0" rIns="0" bIns="0" rtlCol="0" anchor="t">
            <a:spAutoFit/>
          </a:bodyPr>
          <a:lstStyle/>
          <a:p>
            <a:pPr>
              <a:defRPr/>
            </a:pPr>
            <a:r>
              <a:rPr lang="de-DE" sz="2000" b="1" kern="0" dirty="0">
                <a:latin typeface="+mj-lt"/>
                <a:ea typeface="Lato"/>
                <a:cs typeface="Lato"/>
              </a:rPr>
              <a:t>App-Berechtigungen </a:t>
            </a:r>
          </a:p>
          <a:p>
            <a:pPr>
              <a:defRPr/>
            </a:pPr>
            <a:r>
              <a:rPr lang="de-DE" sz="2000" b="1" kern="0" dirty="0">
                <a:latin typeface="+mj-lt"/>
                <a:ea typeface="Lato"/>
                <a:cs typeface="Lato"/>
              </a:rPr>
              <a:t>einschränken</a:t>
            </a:r>
          </a:p>
        </p:txBody>
      </p:sp>
      <p:sp>
        <p:nvSpPr>
          <p:cNvPr id="10" name="Textfeld 9">
            <a:extLst>
              <a:ext uri="{FF2B5EF4-FFF2-40B4-BE49-F238E27FC236}">
                <a16:creationId xmlns:a16="http://schemas.microsoft.com/office/drawing/2014/main" id="{C974BFC1-D57F-BE74-05F4-D517A0E77E81}"/>
              </a:ext>
            </a:extLst>
          </p:cNvPr>
          <p:cNvSpPr txBox="1"/>
          <p:nvPr/>
        </p:nvSpPr>
        <p:spPr>
          <a:xfrm>
            <a:off x="4301705" y="5361829"/>
            <a:ext cx="5460450" cy="615553"/>
          </a:xfrm>
          <a:prstGeom prst="rect">
            <a:avLst/>
          </a:prstGeom>
          <a:noFill/>
        </p:spPr>
        <p:txBody>
          <a:bodyPr wrap="square" lIns="0" tIns="0" rIns="0" bIns="0" rtlCol="0" anchor="t">
            <a:spAutoFit/>
          </a:bodyPr>
          <a:lstStyle/>
          <a:p>
            <a:pPr>
              <a:defRPr/>
            </a:pPr>
            <a:r>
              <a:rPr lang="de-DE" sz="2000" b="1" kern="0" dirty="0">
                <a:latin typeface="+mj-lt"/>
                <a:ea typeface="Lato"/>
                <a:cs typeface="Lato"/>
              </a:rPr>
              <a:t>Keine persönlichen Daten</a:t>
            </a:r>
          </a:p>
          <a:p>
            <a:pPr>
              <a:defRPr/>
            </a:pPr>
            <a:r>
              <a:rPr lang="de-DE" sz="2000" b="1" kern="0" dirty="0">
                <a:latin typeface="+mj-lt"/>
                <a:ea typeface="Lato"/>
                <a:cs typeface="Lato"/>
              </a:rPr>
              <a:t>angeben</a:t>
            </a:r>
          </a:p>
        </p:txBody>
      </p:sp>
      <p:sp>
        <p:nvSpPr>
          <p:cNvPr id="14" name="Textfeld 13">
            <a:extLst>
              <a:ext uri="{FF2B5EF4-FFF2-40B4-BE49-F238E27FC236}">
                <a16:creationId xmlns:a16="http://schemas.microsoft.com/office/drawing/2014/main" id="{66726C89-2402-2D49-693A-DD50408E2E98}"/>
              </a:ext>
            </a:extLst>
          </p:cNvPr>
          <p:cNvSpPr txBox="1"/>
          <p:nvPr/>
        </p:nvSpPr>
        <p:spPr>
          <a:xfrm>
            <a:off x="4301705" y="6241090"/>
            <a:ext cx="1794295" cy="615553"/>
          </a:xfrm>
          <a:prstGeom prst="rect">
            <a:avLst/>
          </a:prstGeom>
          <a:noFill/>
        </p:spPr>
        <p:txBody>
          <a:bodyPr wrap="square" lIns="0" tIns="0" rIns="0" bIns="0" rtlCol="0" anchor="t">
            <a:spAutoFit/>
          </a:bodyPr>
          <a:lstStyle/>
          <a:p>
            <a:pPr>
              <a:defRPr/>
            </a:pPr>
            <a:r>
              <a:rPr lang="de-DE" sz="2000" b="1" kern="0" dirty="0">
                <a:latin typeface="+mj-lt"/>
                <a:ea typeface="Lato"/>
                <a:cs typeface="Lato"/>
              </a:rPr>
              <a:t>Kein öffentliches </a:t>
            </a:r>
          </a:p>
          <a:p>
            <a:pPr>
              <a:defRPr/>
            </a:pPr>
            <a:r>
              <a:rPr lang="de-DE" sz="2000" b="1" kern="0" dirty="0">
                <a:latin typeface="+mj-lt"/>
                <a:ea typeface="Lato"/>
                <a:cs typeface="Lato"/>
              </a:rPr>
              <a:t>WLAN nutzen</a:t>
            </a:r>
          </a:p>
        </p:txBody>
      </p:sp>
      <p:sp>
        <p:nvSpPr>
          <p:cNvPr id="2" name="Rechteck 1">
            <a:extLst>
              <a:ext uri="{FF2B5EF4-FFF2-40B4-BE49-F238E27FC236}">
                <a16:creationId xmlns:a16="http://schemas.microsoft.com/office/drawing/2014/main" id="{A0C5F1F5-8A8A-B8A6-AE3E-0912C64D70AD}"/>
              </a:ext>
            </a:extLst>
          </p:cNvPr>
          <p:cNvSpPr/>
          <p:nvPr/>
        </p:nvSpPr>
        <p:spPr>
          <a:xfrm>
            <a:off x="2952417" y="213688"/>
            <a:ext cx="713983" cy="5258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97425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7465E-7C0D-D9FB-D526-F1C7F1589634}"/>
            </a:ext>
          </a:extLst>
        </p:cNvPr>
        <p:cNvGrpSpPr/>
        <p:nvPr/>
      </p:nvGrpSpPr>
      <p:grpSpPr>
        <a:xfrm>
          <a:off x="0" y="0"/>
          <a:ext cx="0" cy="0"/>
          <a:chOff x="0" y="0"/>
          <a:chExt cx="0" cy="0"/>
        </a:xfrm>
      </p:grpSpPr>
      <p:pic>
        <p:nvPicPr>
          <p:cNvPr id="3" name="Grafik 2" descr="Ein Bild, das Text, Design, Schrift, Grafiken enthält.&#10;&#10;KI-generierte Inhalte können fehlerhaft sein.">
            <a:extLst>
              <a:ext uri="{FF2B5EF4-FFF2-40B4-BE49-F238E27FC236}">
                <a16:creationId xmlns:a16="http://schemas.microsoft.com/office/drawing/2014/main" id="{60A99061-908A-45E4-3306-43F21921B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03710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FBE0489-2D01-6A38-DC25-D23C608409AA}"/>
              </a:ext>
            </a:extLst>
          </p:cNvPr>
          <p:cNvSpPr txBox="1"/>
          <p:nvPr/>
        </p:nvSpPr>
        <p:spPr>
          <a:xfrm>
            <a:off x="0" y="476631"/>
            <a:ext cx="186614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rPr>
              <a:t>Datenschutz</a:t>
            </a:r>
          </a:p>
        </p:txBody>
      </p:sp>
      <p:pic>
        <p:nvPicPr>
          <p:cNvPr id="5" name="Grafik 4" descr="Ein Bild, das Text, Screenshot, Schrift, Diagramm enthält.&#10;&#10;Automatisch generierte Beschreibung">
            <a:extLst>
              <a:ext uri="{FF2B5EF4-FFF2-40B4-BE49-F238E27FC236}">
                <a16:creationId xmlns:a16="http://schemas.microsoft.com/office/drawing/2014/main" id="{E3ECCAA5-2CAF-7CC9-0D0F-6EFB94F33868}"/>
              </a:ext>
            </a:extLst>
          </p:cNvPr>
          <p:cNvPicPr>
            <a:picLocks noChangeAspect="1"/>
          </p:cNvPicPr>
          <p:nvPr/>
        </p:nvPicPr>
        <p:blipFill rotWithShape="1">
          <a:blip r:embed="rId3">
            <a:extLst>
              <a:ext uri="{28A0092B-C50C-407E-A947-70E740481C1C}">
                <a14:useLocalDpi xmlns:a14="http://schemas.microsoft.com/office/drawing/2010/main" val="0"/>
              </a:ext>
            </a:extLst>
          </a:blip>
          <a:srcRect r="675"/>
          <a:stretch/>
        </p:blipFill>
        <p:spPr>
          <a:xfrm>
            <a:off x="2886545" y="1353458"/>
            <a:ext cx="6640010" cy="5411754"/>
          </a:xfrm>
          <a:prstGeom prst="rect">
            <a:avLst/>
          </a:prstGeom>
        </p:spPr>
      </p:pic>
      <p:sp>
        <p:nvSpPr>
          <p:cNvPr id="6" name="Textfeld 5">
            <a:extLst>
              <a:ext uri="{FF2B5EF4-FFF2-40B4-BE49-F238E27FC236}">
                <a16:creationId xmlns:a16="http://schemas.microsoft.com/office/drawing/2014/main" id="{D88B3515-4D62-B308-84CE-166C17B7ECE0}"/>
              </a:ext>
            </a:extLst>
          </p:cNvPr>
          <p:cNvSpPr txBox="1"/>
          <p:nvPr/>
        </p:nvSpPr>
        <p:spPr>
          <a:xfrm>
            <a:off x="3365775" y="1665892"/>
            <a:ext cx="5460450" cy="307777"/>
          </a:xfrm>
          <a:prstGeom prst="rect">
            <a:avLst/>
          </a:prstGeom>
          <a:noFill/>
        </p:spPr>
        <p:txBody>
          <a:bodyPr wrap="square" lIns="0" tIns="0" rIns="0" bIns="0" rtlCol="0" anchor="t">
            <a:spAutoFit/>
          </a:bodyPr>
          <a:lstStyle/>
          <a:p>
            <a:pPr>
              <a:defRPr/>
            </a:pPr>
            <a:r>
              <a:rPr lang="de-DE" sz="2000" b="1" kern="0" dirty="0">
                <a:latin typeface="+mj-lt"/>
                <a:ea typeface="Lato"/>
                <a:cs typeface="Lato"/>
              </a:rPr>
              <a:t>Vollständiger Name</a:t>
            </a:r>
          </a:p>
        </p:txBody>
      </p:sp>
      <p:sp>
        <p:nvSpPr>
          <p:cNvPr id="7" name="Textfeld 6">
            <a:extLst>
              <a:ext uri="{FF2B5EF4-FFF2-40B4-BE49-F238E27FC236}">
                <a16:creationId xmlns:a16="http://schemas.microsoft.com/office/drawing/2014/main" id="{8078BC0F-53FF-859A-CF87-33A3E963E876}"/>
              </a:ext>
            </a:extLst>
          </p:cNvPr>
          <p:cNvSpPr txBox="1"/>
          <p:nvPr/>
        </p:nvSpPr>
        <p:spPr>
          <a:xfrm>
            <a:off x="3365775" y="2286102"/>
            <a:ext cx="5460450" cy="307777"/>
          </a:xfrm>
          <a:prstGeom prst="rect">
            <a:avLst/>
          </a:prstGeom>
          <a:noFill/>
        </p:spPr>
        <p:txBody>
          <a:bodyPr wrap="square" lIns="0" tIns="0" rIns="0" bIns="0" rtlCol="0" anchor="t">
            <a:spAutoFit/>
          </a:bodyPr>
          <a:lstStyle/>
          <a:p>
            <a:pPr>
              <a:defRPr/>
            </a:pPr>
            <a:r>
              <a:rPr lang="de-DE" sz="2000" b="1" kern="0" dirty="0">
                <a:latin typeface="+mj-lt"/>
                <a:ea typeface="Lato"/>
                <a:cs typeface="Lato"/>
              </a:rPr>
              <a:t>Adresse</a:t>
            </a:r>
          </a:p>
        </p:txBody>
      </p:sp>
      <p:sp>
        <p:nvSpPr>
          <p:cNvPr id="8" name="Textfeld 7">
            <a:extLst>
              <a:ext uri="{FF2B5EF4-FFF2-40B4-BE49-F238E27FC236}">
                <a16:creationId xmlns:a16="http://schemas.microsoft.com/office/drawing/2014/main" id="{49E969BA-C409-F7C5-51FF-FA350354F1E0}"/>
              </a:ext>
            </a:extLst>
          </p:cNvPr>
          <p:cNvSpPr txBox="1"/>
          <p:nvPr/>
        </p:nvSpPr>
        <p:spPr>
          <a:xfrm>
            <a:off x="3365775" y="2867710"/>
            <a:ext cx="5460450" cy="307777"/>
          </a:xfrm>
          <a:prstGeom prst="rect">
            <a:avLst/>
          </a:prstGeom>
          <a:noFill/>
        </p:spPr>
        <p:txBody>
          <a:bodyPr wrap="square" lIns="0" tIns="0" rIns="0" bIns="0" rtlCol="0" anchor="t">
            <a:spAutoFit/>
          </a:bodyPr>
          <a:lstStyle/>
          <a:p>
            <a:pPr>
              <a:defRPr/>
            </a:pPr>
            <a:r>
              <a:rPr lang="de-DE" sz="2000" b="1" kern="0" dirty="0">
                <a:latin typeface="+mj-lt"/>
                <a:ea typeface="Lato"/>
                <a:cs typeface="Lato"/>
              </a:rPr>
              <a:t>Private Bilder</a:t>
            </a:r>
          </a:p>
        </p:txBody>
      </p:sp>
      <p:sp>
        <p:nvSpPr>
          <p:cNvPr id="9" name="Textfeld 8">
            <a:extLst>
              <a:ext uri="{FF2B5EF4-FFF2-40B4-BE49-F238E27FC236}">
                <a16:creationId xmlns:a16="http://schemas.microsoft.com/office/drawing/2014/main" id="{BB990F4B-96D9-1EEB-EFAD-521BA9763BC5}"/>
              </a:ext>
            </a:extLst>
          </p:cNvPr>
          <p:cNvSpPr txBox="1"/>
          <p:nvPr/>
        </p:nvSpPr>
        <p:spPr>
          <a:xfrm>
            <a:off x="3365775" y="3452911"/>
            <a:ext cx="5460450" cy="307777"/>
          </a:xfrm>
          <a:prstGeom prst="rect">
            <a:avLst/>
          </a:prstGeom>
          <a:noFill/>
        </p:spPr>
        <p:txBody>
          <a:bodyPr wrap="square" lIns="0" tIns="0" rIns="0" bIns="0" rtlCol="0" anchor="t">
            <a:spAutoFit/>
          </a:bodyPr>
          <a:lstStyle/>
          <a:p>
            <a:pPr>
              <a:defRPr/>
            </a:pPr>
            <a:r>
              <a:rPr lang="de-DE" sz="2000" b="1" kern="0" dirty="0">
                <a:latin typeface="+mj-lt"/>
                <a:ea typeface="Lato"/>
                <a:cs typeface="Lato"/>
              </a:rPr>
              <a:t>Telefonnummer</a:t>
            </a:r>
          </a:p>
        </p:txBody>
      </p:sp>
      <p:sp>
        <p:nvSpPr>
          <p:cNvPr id="10" name="Textfeld 9">
            <a:extLst>
              <a:ext uri="{FF2B5EF4-FFF2-40B4-BE49-F238E27FC236}">
                <a16:creationId xmlns:a16="http://schemas.microsoft.com/office/drawing/2014/main" id="{C974BFC1-D57F-BE74-05F4-D517A0E77E81}"/>
              </a:ext>
            </a:extLst>
          </p:cNvPr>
          <p:cNvSpPr txBox="1"/>
          <p:nvPr/>
        </p:nvSpPr>
        <p:spPr>
          <a:xfrm>
            <a:off x="3365775" y="4072881"/>
            <a:ext cx="5460450" cy="307777"/>
          </a:xfrm>
          <a:prstGeom prst="rect">
            <a:avLst/>
          </a:prstGeom>
          <a:noFill/>
        </p:spPr>
        <p:txBody>
          <a:bodyPr wrap="square" lIns="0" tIns="0" rIns="0" bIns="0" rtlCol="0" anchor="t">
            <a:spAutoFit/>
          </a:bodyPr>
          <a:lstStyle/>
          <a:p>
            <a:pPr>
              <a:defRPr/>
            </a:pPr>
            <a:r>
              <a:rPr lang="de-DE" sz="2000" b="1" kern="0" dirty="0">
                <a:latin typeface="+mj-lt"/>
                <a:ea typeface="Lato"/>
                <a:cs typeface="Lato"/>
              </a:rPr>
              <a:t>Geburtsdatum</a:t>
            </a:r>
          </a:p>
        </p:txBody>
      </p:sp>
      <p:sp>
        <p:nvSpPr>
          <p:cNvPr id="11" name="Textfeld 10">
            <a:extLst>
              <a:ext uri="{FF2B5EF4-FFF2-40B4-BE49-F238E27FC236}">
                <a16:creationId xmlns:a16="http://schemas.microsoft.com/office/drawing/2014/main" id="{5D7645FB-BA6B-8759-59BA-6A2DFF820847}"/>
              </a:ext>
            </a:extLst>
          </p:cNvPr>
          <p:cNvSpPr txBox="1"/>
          <p:nvPr/>
        </p:nvSpPr>
        <p:spPr>
          <a:xfrm>
            <a:off x="3365775" y="4692851"/>
            <a:ext cx="5460450" cy="307777"/>
          </a:xfrm>
          <a:prstGeom prst="rect">
            <a:avLst/>
          </a:prstGeom>
          <a:noFill/>
        </p:spPr>
        <p:txBody>
          <a:bodyPr wrap="square" lIns="0" tIns="0" rIns="0" bIns="0" rtlCol="0" anchor="t">
            <a:spAutoFit/>
          </a:bodyPr>
          <a:lstStyle/>
          <a:p>
            <a:pPr>
              <a:defRPr/>
            </a:pPr>
            <a:r>
              <a:rPr lang="de-DE" sz="2000" b="1" kern="0" dirty="0">
                <a:latin typeface="+mj-lt"/>
                <a:ea typeface="Lato"/>
                <a:cs typeface="Lato"/>
              </a:rPr>
              <a:t>Aktueller Standort</a:t>
            </a:r>
          </a:p>
        </p:txBody>
      </p:sp>
      <p:sp>
        <p:nvSpPr>
          <p:cNvPr id="2" name="Rechteck 1">
            <a:extLst>
              <a:ext uri="{FF2B5EF4-FFF2-40B4-BE49-F238E27FC236}">
                <a16:creationId xmlns:a16="http://schemas.microsoft.com/office/drawing/2014/main" id="{85C0F685-9D92-E890-7310-0F103568E5D1}"/>
              </a:ext>
            </a:extLst>
          </p:cNvPr>
          <p:cNvSpPr/>
          <p:nvPr/>
        </p:nvSpPr>
        <p:spPr>
          <a:xfrm>
            <a:off x="2651792" y="1115182"/>
            <a:ext cx="713983" cy="5258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6F1D5E82-E22A-B87C-9416-816B1D00E4E5}"/>
              </a:ext>
            </a:extLst>
          </p:cNvPr>
          <p:cNvSpPr/>
          <p:nvPr/>
        </p:nvSpPr>
        <p:spPr>
          <a:xfrm>
            <a:off x="8826225" y="6450045"/>
            <a:ext cx="713983" cy="5258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3679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CFBE0489-2D01-6A38-DC25-D23C608409AA}"/>
              </a:ext>
            </a:extLst>
          </p:cNvPr>
          <p:cNvSpPr txBox="1"/>
          <p:nvPr/>
        </p:nvSpPr>
        <p:spPr>
          <a:xfrm>
            <a:off x="0" y="476631"/>
            <a:ext cx="1866148" cy="525886"/>
          </a:xfrm>
          <a:prstGeom prst="rect">
            <a:avLst/>
          </a:prstGeom>
          <a:solidFill>
            <a:schemeClr val="bg1"/>
          </a:solidFill>
          <a:effectLst>
            <a:outerShdw blurRad="50800" dist="38100" dir="2700000" algn="tl" rotWithShape="0">
              <a:prstClr val="black">
                <a:alpha val="40000"/>
              </a:prstClr>
            </a:outerShdw>
          </a:effectLst>
        </p:spPr>
        <p:txBody>
          <a:bodyPr wrap="none" lIns="36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dirty="0">
                <a:ln>
                  <a:noFill/>
                </a:ln>
                <a:solidFill>
                  <a:srgbClr val="FFFFFF"/>
                </a:solidFill>
                <a:effectLst/>
                <a:uLnTx/>
                <a:uFillTx/>
                <a:latin typeface="Calibri"/>
                <a:ea typeface="Source Sans Pro" charset="0"/>
                <a:cs typeface="Source Sans Pro" charset="0"/>
              </a:rPr>
              <a:t>Datenschutz</a:t>
            </a:r>
          </a:p>
        </p:txBody>
      </p:sp>
      <p:pic>
        <p:nvPicPr>
          <p:cNvPr id="3" name="Grafik 2" descr="Ein Bild, das Text, Screenshot, Schrift enthält.&#10;&#10;Automatisch generierte Beschreibung">
            <a:extLst>
              <a:ext uri="{FF2B5EF4-FFF2-40B4-BE49-F238E27FC236}">
                <a16:creationId xmlns:a16="http://schemas.microsoft.com/office/drawing/2014/main" id="{4B73AC09-5CE4-C5B9-8C4B-D9D55C332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1940" y="1520185"/>
            <a:ext cx="7148119" cy="4351029"/>
          </a:xfrm>
          <a:prstGeom prst="rect">
            <a:avLst/>
          </a:prstGeom>
        </p:spPr>
      </p:pic>
      <p:sp>
        <p:nvSpPr>
          <p:cNvPr id="2" name="Rechteck 1">
            <a:extLst>
              <a:ext uri="{FF2B5EF4-FFF2-40B4-BE49-F238E27FC236}">
                <a16:creationId xmlns:a16="http://schemas.microsoft.com/office/drawing/2014/main" id="{B38EEEE0-B49A-011E-3472-B4E195D53E56}"/>
              </a:ext>
            </a:extLst>
          </p:cNvPr>
          <p:cNvSpPr/>
          <p:nvPr/>
        </p:nvSpPr>
        <p:spPr>
          <a:xfrm>
            <a:off x="2279738" y="1520185"/>
            <a:ext cx="713983" cy="52588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07115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A5ABED7-53CA-4700-ACC3-C2EB2424ED05}"/>
              </a:ext>
            </a:extLst>
          </p:cNvPr>
          <p:cNvSpPr txBox="1"/>
          <p:nvPr/>
        </p:nvSpPr>
        <p:spPr>
          <a:xfrm>
            <a:off x="5760000" y="2185945"/>
            <a:ext cx="5821200" cy="110799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kern="0" dirty="0">
                <a:solidFill>
                  <a:srgbClr val="35528C"/>
                </a:solidFill>
                <a:latin typeface="Calibri"/>
                <a:ea typeface="Lato" charset="0"/>
                <a:cs typeface="Lato" charset="0"/>
              </a:rPr>
              <a:t>Das Recht auf informationelle Selbstbestimmung…</a:t>
            </a:r>
            <a:endParaRPr kumimoji="0" lang="de-DE" sz="3600" b="1" i="0" u="none" strike="noStrike" kern="0" cap="none" spc="0" normalizeH="0" baseline="0" noProof="0" dirty="0">
              <a:ln>
                <a:noFill/>
              </a:ln>
              <a:solidFill>
                <a:srgbClr val="35528C"/>
              </a:solidFill>
              <a:effectLst/>
              <a:uLnTx/>
              <a:uFillTx/>
              <a:latin typeface="Calibri"/>
              <a:ea typeface="Lato" charset="0"/>
              <a:cs typeface="Lato" charset="0"/>
            </a:endParaRPr>
          </a:p>
        </p:txBody>
      </p:sp>
      <p:sp>
        <p:nvSpPr>
          <p:cNvPr id="6" name="Textfeld 5">
            <a:extLst>
              <a:ext uri="{FF2B5EF4-FFF2-40B4-BE49-F238E27FC236}">
                <a16:creationId xmlns:a16="http://schemas.microsoft.com/office/drawing/2014/main" id="{FC524BF7-81B6-4DE2-8A58-F0777B60BCD9}"/>
              </a:ext>
            </a:extLst>
          </p:cNvPr>
          <p:cNvSpPr txBox="1"/>
          <p:nvPr/>
        </p:nvSpPr>
        <p:spPr>
          <a:xfrm>
            <a:off x="5760000" y="1420721"/>
            <a:ext cx="2420169" cy="495108"/>
          </a:xfrm>
          <a:prstGeom prst="rect">
            <a:avLst/>
          </a:prstGeom>
          <a:solidFill>
            <a:schemeClr val="bg1"/>
          </a:solidFill>
          <a:effectLst>
            <a:outerShdw blurRad="50800" dist="38100" dir="2700000" algn="tl" rotWithShape="0">
              <a:prstClr val="black">
                <a:alpha val="40000"/>
              </a:prstClr>
            </a:outerShdw>
          </a:effectLst>
        </p:spPr>
        <p:txBody>
          <a:bodyPr wrap="none" lIns="18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kern="0" dirty="0">
                <a:solidFill>
                  <a:srgbClr val="FFFFFF"/>
                </a:solidFill>
                <a:latin typeface="Calibri"/>
                <a:ea typeface="Source Sans Pro" charset="0"/>
                <a:cs typeface="Source Sans Pro" charset="0"/>
              </a:rPr>
              <a:t>Persönlichkeitsrechte</a:t>
            </a:r>
            <a:endParaRPr kumimoji="0" lang="de-DE" sz="18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sp>
        <p:nvSpPr>
          <p:cNvPr id="2" name="Textfeld 1">
            <a:extLst>
              <a:ext uri="{FF2B5EF4-FFF2-40B4-BE49-F238E27FC236}">
                <a16:creationId xmlns:a16="http://schemas.microsoft.com/office/drawing/2014/main" id="{7CBAE534-B245-6E26-14EC-AAD736BA25F5}"/>
              </a:ext>
            </a:extLst>
          </p:cNvPr>
          <p:cNvSpPr txBox="1"/>
          <p:nvPr/>
        </p:nvSpPr>
        <p:spPr>
          <a:xfrm>
            <a:off x="0" y="6858000"/>
            <a:ext cx="5040000" cy="230832"/>
          </a:xfrm>
          <a:prstGeom prst="rect">
            <a:avLst/>
          </a:prstGeom>
        </p:spPr>
        <p:txBody>
          <a:bodyPr vert="horz" wrap="square" lIns="0" tIns="45720" rIns="91440" bIns="45720" rtlCol="0" anchor="t">
            <a:spAutoFit/>
          </a:bodyPr>
          <a:lstStyle/>
          <a:p>
            <a:r>
              <a:rPr lang="de-DE" sz="900"/>
              <a:t>"</a:t>
            </a:r>
            <a:r>
              <a:rPr lang="de-DE" sz="900">
                <a:hlinkClick r:id="rId3" tooltip="https://kiwithek.kidsweb.at/index.php/Kategorie:Medien"/>
              </a:rPr>
              <a:t>Dieses Foto</a:t>
            </a:r>
            <a:r>
              <a:rPr lang="de-DE" sz="900"/>
              <a:t>" von Unbekannter Autor ist lizenziert gemäß </a:t>
            </a:r>
            <a:r>
              <a:rPr lang="de-DE" sz="900">
                <a:hlinkClick r:id="rId4" tooltip="https://creativecommons.org/licenses/by-sa/3.0/"/>
              </a:rPr>
              <a:t>CC BY-SA</a:t>
            </a:r>
            <a:endParaRPr lang="de-DE" sz="900"/>
          </a:p>
        </p:txBody>
      </p:sp>
      <p:pic>
        <p:nvPicPr>
          <p:cNvPr id="12" name="Bildplatzhalter 11" descr="Ein Bild, das Text enthält.&#10;&#10;Automatisch generierte Beschreibung">
            <a:extLst>
              <a:ext uri="{FF2B5EF4-FFF2-40B4-BE49-F238E27FC236}">
                <a16:creationId xmlns:a16="http://schemas.microsoft.com/office/drawing/2014/main" id="{D4C5532C-3679-0C54-04F1-54A62E9DA906}"/>
              </a:ext>
            </a:extLst>
          </p:cNvPr>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rcRect l="25502" r="25502"/>
          <a:stretch>
            <a:fillRect/>
          </a:stretch>
        </p:blipFill>
        <p:spPr/>
      </p:pic>
      <p:sp>
        <p:nvSpPr>
          <p:cNvPr id="15" name="Textfeld 14">
            <a:extLst>
              <a:ext uri="{FF2B5EF4-FFF2-40B4-BE49-F238E27FC236}">
                <a16:creationId xmlns:a16="http://schemas.microsoft.com/office/drawing/2014/main" id="{C9E91B20-45AE-64CD-D8E1-6349B32F0261}"/>
              </a:ext>
            </a:extLst>
          </p:cNvPr>
          <p:cNvSpPr txBox="1"/>
          <p:nvPr/>
        </p:nvSpPr>
        <p:spPr>
          <a:xfrm>
            <a:off x="5760000" y="3428999"/>
            <a:ext cx="5821200" cy="1723549"/>
          </a:xfrm>
          <a:prstGeom prst="rect">
            <a:avLst/>
          </a:prstGeom>
          <a:noFill/>
        </p:spPr>
        <p:txBody>
          <a:bodyPr wrap="square" lIns="0" tIns="0" rIns="0" bIns="0" rtlCol="0" anchor="t">
            <a:spAutoFit/>
          </a:bodyPr>
          <a:lstStyle/>
          <a:p>
            <a:pPr marR="0" lvl="0" algn="l" defTabSz="914400" rtl="0" eaLnBrk="1" fontAlgn="auto" latinLnBrk="0" hangingPunct="1">
              <a:lnSpc>
                <a:spcPct val="100000"/>
              </a:lnSpc>
              <a:spcBef>
                <a:spcPts val="0"/>
              </a:spcBef>
              <a:spcAft>
                <a:spcPts val="1800"/>
              </a:spcAft>
              <a:buClrTx/>
              <a:buSzTx/>
              <a:tabLst/>
              <a:defRPr/>
            </a:pPr>
            <a:r>
              <a:rPr lang="de-DE" sz="2800" dirty="0"/>
              <a:t>…besagt, dass grundsätzlich jede Person selbst über die Preisgabe und Verwendung ihrer persönlichen Daten bestimmen kann.</a:t>
            </a:r>
            <a:endParaRPr kumimoji="0" lang="de-DE" sz="2400" b="0" i="0" u="none" strike="noStrike" kern="0" cap="none" spc="0" normalizeH="0" baseline="0" noProof="0" dirty="0">
              <a:ln>
                <a:noFill/>
              </a:ln>
              <a:solidFill>
                <a:srgbClr val="35528C"/>
              </a:solidFill>
              <a:effectLst/>
              <a:uLnTx/>
              <a:uFillTx/>
              <a:latin typeface="Calibri"/>
              <a:ea typeface="Source Sans Pro" charset="0"/>
              <a:cs typeface="Source Sans Pro" charset="0"/>
            </a:endParaRPr>
          </a:p>
        </p:txBody>
      </p:sp>
      <p:sp>
        <p:nvSpPr>
          <p:cNvPr id="3" name="Textfeld 2">
            <a:extLst>
              <a:ext uri="{FF2B5EF4-FFF2-40B4-BE49-F238E27FC236}">
                <a16:creationId xmlns:a16="http://schemas.microsoft.com/office/drawing/2014/main" id="{7AA1816F-944B-74E2-4A19-8CC239380EA9}"/>
              </a:ext>
            </a:extLst>
          </p:cNvPr>
          <p:cNvSpPr txBox="1"/>
          <p:nvPr/>
        </p:nvSpPr>
        <p:spPr>
          <a:xfrm>
            <a:off x="5760000" y="5422664"/>
            <a:ext cx="5821200" cy="1092607"/>
          </a:xfrm>
          <a:prstGeom prst="rect">
            <a:avLst/>
          </a:prstGeom>
          <a:noFill/>
        </p:spPr>
        <p:txBody>
          <a:bodyPr wrap="square" lIns="0" tIns="0" rIns="0" bIns="0" rtlCol="0" anchor="t">
            <a:spAutoFit/>
          </a:bodyPr>
          <a:lstStyle/>
          <a:p>
            <a:pPr marR="0" lvl="0" algn="l" defTabSz="914400" rtl="0" eaLnBrk="1" fontAlgn="auto" latinLnBrk="0" hangingPunct="1">
              <a:lnSpc>
                <a:spcPct val="100000"/>
              </a:lnSpc>
              <a:spcBef>
                <a:spcPts val="0"/>
              </a:spcBef>
              <a:spcAft>
                <a:spcPts val="1800"/>
              </a:spcAft>
              <a:buClrTx/>
              <a:buSzTx/>
              <a:tabLst/>
              <a:defRPr/>
            </a:pPr>
            <a:r>
              <a:rPr lang="de-DE" sz="2800" dirty="0">
                <a:solidFill>
                  <a:schemeClr val="accent1"/>
                </a:solidFill>
              </a:rPr>
              <a:t>Art. 2 Abs. 1 </a:t>
            </a:r>
            <a:r>
              <a:rPr lang="de-DE" sz="2800" dirty="0" err="1">
                <a:solidFill>
                  <a:schemeClr val="accent1"/>
                </a:solidFill>
              </a:rPr>
              <a:t>i.V.m</a:t>
            </a:r>
            <a:r>
              <a:rPr lang="de-DE" sz="2800" dirty="0">
                <a:solidFill>
                  <a:schemeClr val="accent1"/>
                </a:solidFill>
              </a:rPr>
              <a:t>. Art. 1 Abs. 1 GG</a:t>
            </a:r>
          </a:p>
          <a:p>
            <a:pPr marR="0" lvl="0" algn="l" defTabSz="914400" rtl="0" eaLnBrk="1" fontAlgn="auto" latinLnBrk="0" hangingPunct="1">
              <a:lnSpc>
                <a:spcPct val="100000"/>
              </a:lnSpc>
              <a:spcBef>
                <a:spcPts val="0"/>
              </a:spcBef>
              <a:spcAft>
                <a:spcPts val="1800"/>
              </a:spcAft>
              <a:buClrTx/>
              <a:buSzTx/>
              <a:tabLst/>
              <a:defRPr/>
            </a:pPr>
            <a:r>
              <a:rPr lang="de-DE" sz="2800" dirty="0">
                <a:solidFill>
                  <a:schemeClr val="accent1"/>
                </a:solidFill>
                <a:sym typeface="Wingdings" panose="05000000000000000000" pitchFamily="2" charset="2"/>
              </a:rPr>
              <a:t> Im deutschen Grundgesetz verankert</a:t>
            </a:r>
            <a:r>
              <a:rPr lang="de-DE" sz="2800" dirty="0">
                <a:solidFill>
                  <a:schemeClr val="accent1"/>
                </a:solidFill>
              </a:rPr>
              <a:t> </a:t>
            </a:r>
            <a:endParaRPr kumimoji="0" lang="de-DE" sz="2400" b="0" i="0" u="none" strike="noStrike" kern="0" cap="none" spc="0" normalizeH="0" baseline="0" noProof="0" dirty="0">
              <a:ln>
                <a:noFill/>
              </a:ln>
              <a:solidFill>
                <a:schemeClr val="accent1"/>
              </a:solidFill>
              <a:effectLst/>
              <a:uLnTx/>
              <a:uFillTx/>
              <a:latin typeface="Calibri"/>
              <a:ea typeface="Source Sans Pro" charset="0"/>
              <a:cs typeface="Source Sans Pro" charset="0"/>
            </a:endParaRPr>
          </a:p>
        </p:txBody>
      </p:sp>
    </p:spTree>
    <p:extLst>
      <p:ext uri="{BB962C8B-B14F-4D97-AF65-F5344CB8AC3E}">
        <p14:creationId xmlns:p14="http://schemas.microsoft.com/office/powerpoint/2010/main" val="2904643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7">
            <a:extLst>
              <a:ext uri="{FF2B5EF4-FFF2-40B4-BE49-F238E27FC236}">
                <a16:creationId xmlns:a16="http://schemas.microsoft.com/office/drawing/2014/main" id="{007D5C41-9C42-4FBD-8766-B3017C3FCC12}"/>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28896" r="22068"/>
          <a:stretch/>
        </p:blipFill>
        <p:spPr>
          <a:xfrm>
            <a:off x="0" y="0"/>
            <a:ext cx="5040000" cy="6858000"/>
          </a:xfrm>
          <a:effectLst>
            <a:outerShdw blurRad="50800" dist="38100" dir="2700000" algn="tl" rotWithShape="0">
              <a:prstClr val="black">
                <a:alpha val="40000"/>
              </a:prstClr>
            </a:outerShdw>
          </a:effectLst>
        </p:spPr>
      </p:pic>
      <p:sp>
        <p:nvSpPr>
          <p:cNvPr id="4" name="Textfeld 3">
            <a:extLst>
              <a:ext uri="{FF2B5EF4-FFF2-40B4-BE49-F238E27FC236}">
                <a16:creationId xmlns:a16="http://schemas.microsoft.com/office/drawing/2014/main" id="{D2AD2BF9-2E40-4DB1-AA02-90E34A9A6E19}"/>
              </a:ext>
            </a:extLst>
          </p:cNvPr>
          <p:cNvSpPr txBox="1"/>
          <p:nvPr/>
        </p:nvSpPr>
        <p:spPr>
          <a:xfrm>
            <a:off x="5760000" y="2936806"/>
            <a:ext cx="5821200" cy="4078039"/>
          </a:xfrm>
          <a:prstGeom prst="rect">
            <a:avLst/>
          </a:prstGeom>
          <a:noFill/>
        </p:spPr>
        <p:txBody>
          <a:bodyPr wrap="square" lIns="0" tIns="0" rIns="0" bIns="0" rtlCol="0" anchor="t">
            <a:spAutoFit/>
          </a:bodyPr>
          <a:lstStyle/>
          <a:p>
            <a:pPr marL="457200" marR="0" lvl="0" indent="-4572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de-DE" sz="2800" kern="0" dirty="0">
                <a:solidFill>
                  <a:srgbClr val="35528C"/>
                </a:solidFill>
                <a:latin typeface="Calibri"/>
                <a:ea typeface="Source Sans Pro"/>
                <a:cs typeface="Source Sans Pro" charset="0"/>
              </a:rPr>
              <a:t>Datenschutz heißt, Daten sollen für andere nur aus bestimmten Gründen zugänglich sein.</a:t>
            </a:r>
          </a:p>
          <a:p>
            <a:pPr marL="457200" marR="0" lvl="0" indent="-4572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de-DE" sz="2800" kern="0" dirty="0">
                <a:solidFill>
                  <a:srgbClr val="35528C"/>
                </a:solidFill>
                <a:latin typeface="Calibri"/>
                <a:ea typeface="Source Sans Pro" charset="0"/>
                <a:cs typeface="Source Sans Pro" charset="0"/>
              </a:rPr>
              <a:t>Meist geht es dabei um persönliche Daten.</a:t>
            </a:r>
          </a:p>
          <a:p>
            <a:pPr marL="457200" marR="0" lvl="0" indent="-4572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de-DE" sz="2800" kern="0" dirty="0">
                <a:solidFill>
                  <a:srgbClr val="35528C"/>
                </a:solidFill>
                <a:latin typeface="Calibri"/>
                <a:ea typeface="Source Sans Pro" charset="0"/>
                <a:cs typeface="Source Sans Pro" charset="0"/>
              </a:rPr>
              <a:t>Dies sind alle Informationen, die etwas über dich verraten. </a:t>
            </a:r>
          </a:p>
          <a:p>
            <a:pPr marL="0" marR="0" lvl="0" indent="0" algn="l" defTabSz="914400" rtl="0" eaLnBrk="1" fontAlgn="auto" latinLnBrk="0" hangingPunct="1">
              <a:lnSpc>
                <a:spcPct val="100000"/>
              </a:lnSpc>
              <a:spcBef>
                <a:spcPts val="0"/>
              </a:spcBef>
              <a:spcAft>
                <a:spcPts val="1800"/>
              </a:spcAft>
              <a:buClrTx/>
              <a:buSzTx/>
              <a:buFontTx/>
              <a:buNone/>
              <a:tabLst/>
              <a:defRPr/>
            </a:pPr>
            <a:endParaRPr kumimoji="0" lang="de-DE" sz="2400" b="0" i="0" u="none" strike="noStrike" kern="0" cap="none" spc="0" normalizeH="0" baseline="0" noProof="0" dirty="0">
              <a:ln>
                <a:noFill/>
              </a:ln>
              <a:solidFill>
                <a:srgbClr val="35528C"/>
              </a:solidFill>
              <a:effectLst/>
              <a:uLnTx/>
              <a:uFillTx/>
              <a:latin typeface="Calibri"/>
              <a:ea typeface="Source Sans Pro" charset="0"/>
              <a:cs typeface="Source Sans Pro" charset="0"/>
            </a:endParaRPr>
          </a:p>
        </p:txBody>
      </p:sp>
      <p:sp>
        <p:nvSpPr>
          <p:cNvPr id="5" name="Textfeld 4">
            <a:extLst>
              <a:ext uri="{FF2B5EF4-FFF2-40B4-BE49-F238E27FC236}">
                <a16:creationId xmlns:a16="http://schemas.microsoft.com/office/drawing/2014/main" id="{DA5ABED7-53CA-4700-ACC3-C2EB2424ED05}"/>
              </a:ext>
            </a:extLst>
          </p:cNvPr>
          <p:cNvSpPr txBox="1"/>
          <p:nvPr/>
        </p:nvSpPr>
        <p:spPr>
          <a:xfrm>
            <a:off x="5760000" y="1620000"/>
            <a:ext cx="5953553" cy="110799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kern="0" dirty="0">
                <a:solidFill>
                  <a:srgbClr val="35528C"/>
                </a:solidFill>
                <a:latin typeface="Calibri"/>
                <a:ea typeface="Lato" charset="0"/>
                <a:cs typeface="Lato" charset="0"/>
              </a:rPr>
              <a:t>Was ist Datenschutz und wieso</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kern="0" dirty="0">
                <a:solidFill>
                  <a:srgbClr val="35528C"/>
                </a:solidFill>
                <a:latin typeface="Calibri"/>
                <a:ea typeface="Lato" charset="0"/>
                <a:cs typeface="Lato" charset="0"/>
              </a:rPr>
              <a:t>ist er wichtig? </a:t>
            </a:r>
            <a:endParaRPr kumimoji="0" lang="de-DE" sz="3600" b="1" i="0" u="none" strike="noStrike" kern="0" cap="none" spc="0" normalizeH="0" baseline="0" noProof="0" dirty="0">
              <a:ln>
                <a:noFill/>
              </a:ln>
              <a:solidFill>
                <a:srgbClr val="35528C"/>
              </a:solidFill>
              <a:effectLst/>
              <a:uLnTx/>
              <a:uFillTx/>
              <a:latin typeface="Calibri"/>
              <a:ea typeface="Lato" charset="0"/>
              <a:cs typeface="Lato" charset="0"/>
            </a:endParaRPr>
          </a:p>
        </p:txBody>
      </p:sp>
      <p:sp>
        <p:nvSpPr>
          <p:cNvPr id="6" name="Textfeld 5">
            <a:extLst>
              <a:ext uri="{FF2B5EF4-FFF2-40B4-BE49-F238E27FC236}">
                <a16:creationId xmlns:a16="http://schemas.microsoft.com/office/drawing/2014/main" id="{FC524BF7-81B6-4DE2-8A58-F0777B60BCD9}"/>
              </a:ext>
            </a:extLst>
          </p:cNvPr>
          <p:cNvSpPr txBox="1"/>
          <p:nvPr/>
        </p:nvSpPr>
        <p:spPr>
          <a:xfrm>
            <a:off x="5760000" y="916082"/>
            <a:ext cx="1548135" cy="495108"/>
          </a:xfrm>
          <a:prstGeom prst="rect">
            <a:avLst/>
          </a:prstGeom>
          <a:solidFill>
            <a:schemeClr val="bg1"/>
          </a:solidFill>
          <a:effectLst>
            <a:outerShdw blurRad="50800" dist="38100" dir="2700000" algn="tl" rotWithShape="0">
              <a:prstClr val="black">
                <a:alpha val="40000"/>
              </a:prstClr>
            </a:outerShdw>
          </a:effectLst>
        </p:spPr>
        <p:txBody>
          <a:bodyPr wrap="none" lIns="18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kern="0" dirty="0">
                <a:solidFill>
                  <a:srgbClr val="FFFFFF"/>
                </a:solidFill>
                <a:latin typeface="Calibri"/>
                <a:ea typeface="Source Sans Pro" charset="0"/>
                <a:cs typeface="Source Sans Pro" charset="0"/>
              </a:rPr>
              <a:t>Datenschutz</a:t>
            </a:r>
            <a:endParaRPr kumimoji="0" lang="de-DE" sz="18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spTree>
    <p:extLst>
      <p:ext uri="{BB962C8B-B14F-4D97-AF65-F5344CB8AC3E}">
        <p14:creationId xmlns:p14="http://schemas.microsoft.com/office/powerpoint/2010/main" val="270011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4636B11-0835-232E-F8FA-F6F55765AFD9}"/>
              </a:ext>
            </a:extLst>
          </p:cNvPr>
          <p:cNvSpPr txBox="1"/>
          <p:nvPr/>
        </p:nvSpPr>
        <p:spPr>
          <a:xfrm>
            <a:off x="-1" y="6657945"/>
            <a:ext cx="6096000" cy="200055"/>
          </a:xfrm>
          <a:prstGeom prst="rect">
            <a:avLst/>
          </a:prstGeom>
          <a:noFill/>
        </p:spPr>
        <p:txBody>
          <a:bodyPr wrap="square">
            <a:spAutoFit/>
          </a:bodyPr>
          <a:lstStyle/>
          <a:p>
            <a:r>
              <a:rPr lang="de-DE" sz="700" dirty="0"/>
              <a:t>https://medienportal.siemens-stiftung.org/view/111982/A01_Einfuehrung_189_01_OER.png</a:t>
            </a:r>
          </a:p>
        </p:txBody>
      </p:sp>
      <p:sp>
        <p:nvSpPr>
          <p:cNvPr id="6" name="Textfeld 5">
            <a:extLst>
              <a:ext uri="{FF2B5EF4-FFF2-40B4-BE49-F238E27FC236}">
                <a16:creationId xmlns:a16="http://schemas.microsoft.com/office/drawing/2014/main" id="{BCD13390-92E4-3D93-D1CD-EF58A2B4B18A}"/>
              </a:ext>
            </a:extLst>
          </p:cNvPr>
          <p:cNvSpPr txBox="1"/>
          <p:nvPr/>
        </p:nvSpPr>
        <p:spPr>
          <a:xfrm>
            <a:off x="450265" y="790339"/>
            <a:ext cx="4053628" cy="495108"/>
          </a:xfrm>
          <a:prstGeom prst="rect">
            <a:avLst/>
          </a:prstGeom>
          <a:solidFill>
            <a:schemeClr val="bg1"/>
          </a:solidFill>
          <a:effectLst>
            <a:outerShdw blurRad="50800" dist="38100" dir="2700000" algn="tl" rotWithShape="0">
              <a:prstClr val="black">
                <a:alpha val="40000"/>
              </a:prstClr>
            </a:outerShdw>
          </a:effectLst>
        </p:spPr>
        <p:txBody>
          <a:bodyPr wrap="none" lIns="18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kern="0" dirty="0">
                <a:solidFill>
                  <a:srgbClr val="FFFFFF"/>
                </a:solidFill>
                <a:latin typeface="Calibri"/>
                <a:ea typeface="Source Sans Pro" charset="0"/>
                <a:cs typeface="Source Sans Pro" charset="0"/>
              </a:rPr>
              <a:t>Wer interessiert sich für meine Daten?</a:t>
            </a:r>
            <a:endParaRPr kumimoji="0" lang="de-DE" sz="18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pic>
        <p:nvPicPr>
          <p:cNvPr id="4" name="Grafik 3" descr="Ein Bild, das Silhouette, Design, Darstellung enthält.&#10;&#10;Automatisch generierte Beschreibung mit mittlerer Zuverlässigkeit">
            <a:extLst>
              <a:ext uri="{FF2B5EF4-FFF2-40B4-BE49-F238E27FC236}">
                <a16:creationId xmlns:a16="http://schemas.microsoft.com/office/drawing/2014/main" id="{1F8EA733-4533-EEC6-C5E4-8178558EB8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7042" y="1263977"/>
            <a:ext cx="3874741" cy="3874741"/>
          </a:xfrm>
          <a:prstGeom prst="rect">
            <a:avLst/>
          </a:prstGeom>
        </p:spPr>
      </p:pic>
      <p:sp>
        <p:nvSpPr>
          <p:cNvPr id="9" name="Textfeld 8">
            <a:extLst>
              <a:ext uri="{FF2B5EF4-FFF2-40B4-BE49-F238E27FC236}">
                <a16:creationId xmlns:a16="http://schemas.microsoft.com/office/drawing/2014/main" id="{9E653CE9-3F3F-31CC-95B5-5E4F5FC484C5}"/>
              </a:ext>
            </a:extLst>
          </p:cNvPr>
          <p:cNvSpPr txBox="1"/>
          <p:nvPr/>
        </p:nvSpPr>
        <p:spPr>
          <a:xfrm>
            <a:off x="7016750" y="5176197"/>
            <a:ext cx="5190498" cy="954107"/>
          </a:xfrm>
          <a:prstGeom prst="rect">
            <a:avLst/>
          </a:prstGeom>
          <a:noFill/>
        </p:spPr>
        <p:txBody>
          <a:bodyPr wrap="square">
            <a:spAutoFit/>
          </a:bodyPr>
          <a:lstStyle/>
          <a:p>
            <a:r>
              <a:rPr lang="de-DE" sz="2800" dirty="0"/>
              <a:t>Unternehmen, damit sie mir Werbung schicken können.</a:t>
            </a:r>
          </a:p>
        </p:txBody>
      </p:sp>
      <p:pic>
        <p:nvPicPr>
          <p:cNvPr id="2" name="Grafik 1" descr="Ein Bild, das Mobiliar, Stuhl, Cartoon, Darstellung enthält.&#10;&#10;Automatisch generierte Beschreibung">
            <a:extLst>
              <a:ext uri="{FF2B5EF4-FFF2-40B4-BE49-F238E27FC236}">
                <a16:creationId xmlns:a16="http://schemas.microsoft.com/office/drawing/2014/main" id="{F2C1EE58-8875-6E24-3EB7-89FEBF01145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45" t="9633" r="9796" b="9796"/>
          <a:stretch/>
        </p:blipFill>
        <p:spPr>
          <a:xfrm>
            <a:off x="910218" y="1504683"/>
            <a:ext cx="3593675" cy="3494397"/>
          </a:xfrm>
          <a:prstGeom prst="rect">
            <a:avLst/>
          </a:prstGeom>
        </p:spPr>
      </p:pic>
      <p:sp>
        <p:nvSpPr>
          <p:cNvPr id="3" name="Textfeld 2">
            <a:extLst>
              <a:ext uri="{FF2B5EF4-FFF2-40B4-BE49-F238E27FC236}">
                <a16:creationId xmlns:a16="http://schemas.microsoft.com/office/drawing/2014/main" id="{CC0A47D7-DCDD-BAA6-AE9F-47D1B09F8D38}"/>
              </a:ext>
            </a:extLst>
          </p:cNvPr>
          <p:cNvSpPr txBox="1"/>
          <p:nvPr/>
        </p:nvSpPr>
        <p:spPr>
          <a:xfrm>
            <a:off x="910217" y="5170512"/>
            <a:ext cx="5470409" cy="954107"/>
          </a:xfrm>
          <a:prstGeom prst="rect">
            <a:avLst/>
          </a:prstGeom>
          <a:noFill/>
        </p:spPr>
        <p:txBody>
          <a:bodyPr wrap="square">
            <a:spAutoFit/>
          </a:bodyPr>
          <a:lstStyle/>
          <a:p>
            <a:r>
              <a:rPr lang="de-DE" sz="2800" dirty="0"/>
              <a:t>Fremde Personen mit zweifelhaften Absichten (z. B. </a:t>
            </a:r>
            <a:r>
              <a:rPr lang="de-DE" sz="2800"/>
              <a:t>Stalker).</a:t>
            </a:r>
            <a:endParaRPr lang="de-DE" sz="2800" dirty="0"/>
          </a:p>
        </p:txBody>
      </p:sp>
    </p:spTree>
    <p:extLst>
      <p:ext uri="{BB962C8B-B14F-4D97-AF65-F5344CB8AC3E}">
        <p14:creationId xmlns:p14="http://schemas.microsoft.com/office/powerpoint/2010/main" val="196516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4636B11-0835-232E-F8FA-F6F55765AFD9}"/>
              </a:ext>
            </a:extLst>
          </p:cNvPr>
          <p:cNvSpPr txBox="1"/>
          <p:nvPr/>
        </p:nvSpPr>
        <p:spPr>
          <a:xfrm>
            <a:off x="-1" y="6657945"/>
            <a:ext cx="6096000" cy="200055"/>
          </a:xfrm>
          <a:prstGeom prst="rect">
            <a:avLst/>
          </a:prstGeom>
          <a:noFill/>
        </p:spPr>
        <p:txBody>
          <a:bodyPr wrap="square">
            <a:spAutoFit/>
          </a:bodyPr>
          <a:lstStyle/>
          <a:p>
            <a:r>
              <a:rPr lang="de-DE" sz="700" dirty="0"/>
              <a:t>https://medienportal.siemens-stiftung.org/view/111982/A01_Einfuehrung_189_01_OER.png</a:t>
            </a:r>
          </a:p>
        </p:txBody>
      </p:sp>
      <p:sp>
        <p:nvSpPr>
          <p:cNvPr id="6" name="Textfeld 5">
            <a:extLst>
              <a:ext uri="{FF2B5EF4-FFF2-40B4-BE49-F238E27FC236}">
                <a16:creationId xmlns:a16="http://schemas.microsoft.com/office/drawing/2014/main" id="{BCD13390-92E4-3D93-D1CD-EF58A2B4B18A}"/>
              </a:ext>
            </a:extLst>
          </p:cNvPr>
          <p:cNvSpPr txBox="1"/>
          <p:nvPr/>
        </p:nvSpPr>
        <p:spPr>
          <a:xfrm>
            <a:off x="527050" y="476250"/>
            <a:ext cx="4053628" cy="495108"/>
          </a:xfrm>
          <a:prstGeom prst="rect">
            <a:avLst/>
          </a:prstGeom>
          <a:solidFill>
            <a:schemeClr val="bg1"/>
          </a:solidFill>
          <a:effectLst>
            <a:outerShdw blurRad="50800" dist="38100" dir="2700000" algn="tl" rotWithShape="0">
              <a:prstClr val="black">
                <a:alpha val="40000"/>
              </a:prstClr>
            </a:outerShdw>
          </a:effectLst>
        </p:spPr>
        <p:txBody>
          <a:bodyPr wrap="none" lIns="180000" tIns="108000" rIns="180000" b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kern="0" dirty="0">
                <a:solidFill>
                  <a:srgbClr val="FFFFFF"/>
                </a:solidFill>
                <a:latin typeface="Calibri"/>
                <a:ea typeface="Source Sans Pro" charset="0"/>
                <a:cs typeface="Source Sans Pro" charset="0"/>
              </a:rPr>
              <a:t>Wer interessiert sich für meine Daten?</a:t>
            </a:r>
            <a:endParaRPr kumimoji="0" lang="de-DE" sz="1800" b="1" i="0" u="none" strike="noStrike" kern="0" cap="none" spc="0" normalizeH="0" baseline="0" noProof="0" dirty="0">
              <a:ln>
                <a:noFill/>
              </a:ln>
              <a:solidFill>
                <a:srgbClr val="FFFFFF"/>
              </a:solidFill>
              <a:effectLst/>
              <a:uLnTx/>
              <a:uFillTx/>
              <a:latin typeface="Calibri"/>
              <a:ea typeface="Source Sans Pro" charset="0"/>
              <a:cs typeface="Source Sans Pro" charset="0"/>
            </a:endParaRPr>
          </a:p>
        </p:txBody>
      </p:sp>
      <p:pic>
        <p:nvPicPr>
          <p:cNvPr id="3" name="Onlinemedien 2" title="Was postest du? | FräuleinChaos|#deineKontrolle">
            <a:hlinkClick r:id="" action="ppaction://media"/>
            <a:extLst>
              <a:ext uri="{FF2B5EF4-FFF2-40B4-BE49-F238E27FC236}">
                <a16:creationId xmlns:a16="http://schemas.microsoft.com/office/drawing/2014/main" id="{8916BA76-BBCC-3A79-AB5C-9B50D704D924}"/>
              </a:ext>
            </a:extLst>
          </p:cNvPr>
          <p:cNvPicPr>
            <a:picLocks noRot="1" noChangeAspect="1"/>
          </p:cNvPicPr>
          <p:nvPr>
            <a:videoFile r:link="rId1"/>
          </p:nvPr>
        </p:nvPicPr>
        <p:blipFill>
          <a:blip r:embed="rId4"/>
          <a:stretch>
            <a:fillRect/>
          </a:stretch>
        </p:blipFill>
        <p:spPr>
          <a:xfrm>
            <a:off x="0" y="-15240"/>
            <a:ext cx="12165027" cy="6873240"/>
          </a:xfrm>
          <a:prstGeom prst="rect">
            <a:avLst/>
          </a:prstGeom>
        </p:spPr>
      </p:pic>
    </p:spTree>
    <p:extLst>
      <p:ext uri="{BB962C8B-B14F-4D97-AF65-F5344CB8AC3E}">
        <p14:creationId xmlns:p14="http://schemas.microsoft.com/office/powerpoint/2010/main" val="98113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BCD13390-92E4-3D93-D1CD-EF58A2B4B18A}"/>
              </a:ext>
            </a:extLst>
          </p:cNvPr>
          <p:cNvSpPr txBox="1"/>
          <p:nvPr/>
        </p:nvSpPr>
        <p:spPr>
          <a:xfrm>
            <a:off x="587084" y="1730341"/>
            <a:ext cx="8883650" cy="710552"/>
          </a:xfrm>
          <a:prstGeom prst="rect">
            <a:avLst/>
          </a:prstGeom>
          <a:solidFill>
            <a:schemeClr val="bg1"/>
          </a:solidFill>
          <a:effectLst>
            <a:outerShdw blurRad="50800" dist="38100" dir="2700000" algn="tl" rotWithShape="0">
              <a:prstClr val="black">
                <a:alpha val="40000"/>
              </a:prstClr>
            </a:outerShdw>
          </a:effectLst>
        </p:spPr>
        <p:txBody>
          <a:bodyPr wrap="square" lIns="180000" tIns="108000" rIns="180000" bIns="108000" rtlCol="0">
            <a:sp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r>
              <a:rPr kumimoji="0" lang="de-DE" sz="3200" b="1" i="0" u="none" strike="noStrike" kern="1200" cap="none" spc="0" normalizeH="0" baseline="0" noProof="0" dirty="0">
                <a:ln>
                  <a:noFill/>
                </a:ln>
                <a:solidFill>
                  <a:schemeClr val="tx2"/>
                </a:solidFill>
                <a:effectLst/>
                <a:uLnTx/>
                <a:uFillTx/>
                <a:latin typeface="+mj-lt"/>
                <a:ea typeface="+mj-ea"/>
                <a:cs typeface="+mj-cs"/>
              </a:rPr>
              <a:t>Privatsphäre-Einstellungen in den sozialen Medien</a:t>
            </a:r>
          </a:p>
        </p:txBody>
      </p:sp>
      <p:sp>
        <p:nvSpPr>
          <p:cNvPr id="2" name="Textfeld 1">
            <a:extLst>
              <a:ext uri="{FF2B5EF4-FFF2-40B4-BE49-F238E27FC236}">
                <a16:creationId xmlns:a16="http://schemas.microsoft.com/office/drawing/2014/main" id="{684FBD09-F707-674C-4FE8-F841B12BD7EB}"/>
              </a:ext>
            </a:extLst>
          </p:cNvPr>
          <p:cNvSpPr txBox="1"/>
          <p:nvPr/>
        </p:nvSpPr>
        <p:spPr>
          <a:xfrm>
            <a:off x="749300" y="2476500"/>
            <a:ext cx="8420100" cy="914400"/>
          </a:xfrm>
          <a:prstGeom prst="rect">
            <a:avLst/>
          </a:prstGeom>
        </p:spPr>
        <p:txBody>
          <a:bodyPr vert="horz" wrap="none" lIns="0" tIns="45720" rIns="91440" bIns="45720" rtlCol="0" anchor="t">
            <a:noAutofit/>
          </a:bodyPr>
          <a:lstStyle/>
          <a:p>
            <a:pPr marL="0" marR="0" indent="0" algn="l" defTabSz="914400" rtl="0" eaLnBrk="1" fontAlgn="auto" latinLnBrk="0" hangingPunct="1">
              <a:lnSpc>
                <a:spcPct val="100000"/>
              </a:lnSpc>
              <a:spcBef>
                <a:spcPct val="0"/>
              </a:spcBef>
              <a:spcAft>
                <a:spcPts val="0"/>
              </a:spcAft>
              <a:buClrTx/>
              <a:buSzTx/>
              <a:buFontTx/>
              <a:buNone/>
              <a:tabLst>
                <a:tab pos="1162050" algn="l"/>
              </a:tabLst>
            </a:pPr>
            <a:endParaRPr lang="de-DE" sz="4800" b="1" dirty="0">
              <a:latin typeface="+mj-lt"/>
              <a:ea typeface="+mj-ea"/>
              <a:cs typeface="+mj-cs"/>
            </a:endParaRPr>
          </a:p>
        </p:txBody>
      </p:sp>
      <p:sp>
        <p:nvSpPr>
          <p:cNvPr id="3" name="Rechteck: abgerundete Ecken 2">
            <a:extLst>
              <a:ext uri="{FF2B5EF4-FFF2-40B4-BE49-F238E27FC236}">
                <a16:creationId xmlns:a16="http://schemas.microsoft.com/office/drawing/2014/main" id="{2B02A580-0C3D-19BE-20CC-F28E9EC261FC}"/>
              </a:ext>
            </a:extLst>
          </p:cNvPr>
          <p:cNvSpPr/>
          <p:nvPr/>
        </p:nvSpPr>
        <p:spPr>
          <a:xfrm>
            <a:off x="828794" y="2869005"/>
            <a:ext cx="5876806" cy="916831"/>
          </a:xfrm>
          <a:prstGeom prst="roundRect">
            <a:avLst/>
          </a:prstGeom>
          <a:solidFill>
            <a:schemeClr val="bg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chemeClr val="bg2"/>
                </a:solidFill>
              </a:rPr>
              <a:t>Öffentliches Konto</a:t>
            </a:r>
          </a:p>
        </p:txBody>
      </p:sp>
      <p:sp>
        <p:nvSpPr>
          <p:cNvPr id="4" name="Rechteck: abgerundete Ecken 3">
            <a:extLst>
              <a:ext uri="{FF2B5EF4-FFF2-40B4-BE49-F238E27FC236}">
                <a16:creationId xmlns:a16="http://schemas.microsoft.com/office/drawing/2014/main" id="{2649511D-B294-F082-B5E6-2A62D398DAB5}"/>
              </a:ext>
            </a:extLst>
          </p:cNvPr>
          <p:cNvSpPr/>
          <p:nvPr/>
        </p:nvSpPr>
        <p:spPr>
          <a:xfrm>
            <a:off x="6096000" y="5523284"/>
            <a:ext cx="4717812" cy="916831"/>
          </a:xfrm>
          <a:prstGeom prst="roundRect">
            <a:avLst/>
          </a:prstGeom>
          <a:solidFill>
            <a:schemeClr val="bg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chemeClr val="bg2"/>
                </a:solidFill>
              </a:rPr>
              <a:t>Privates Konto</a:t>
            </a:r>
          </a:p>
        </p:txBody>
      </p:sp>
      <p:sp>
        <p:nvSpPr>
          <p:cNvPr id="5" name="Rechteck: abgerundete Ecken 4">
            <a:extLst>
              <a:ext uri="{FF2B5EF4-FFF2-40B4-BE49-F238E27FC236}">
                <a16:creationId xmlns:a16="http://schemas.microsoft.com/office/drawing/2014/main" id="{9EFCC35E-C3EC-142C-5E29-3E5F7525735A}"/>
              </a:ext>
            </a:extLst>
          </p:cNvPr>
          <p:cNvSpPr/>
          <p:nvPr/>
        </p:nvSpPr>
        <p:spPr>
          <a:xfrm>
            <a:off x="5661144" y="4180772"/>
            <a:ext cx="952262" cy="916831"/>
          </a:xfrm>
          <a:prstGeom prst="roundRect">
            <a:avLst/>
          </a:prstGeom>
          <a:solidFill>
            <a:schemeClr val="bg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4000" b="1" dirty="0">
                <a:solidFill>
                  <a:schemeClr val="bg2"/>
                </a:solidFill>
              </a:rPr>
              <a:t>vs.</a:t>
            </a:r>
          </a:p>
        </p:txBody>
      </p:sp>
      <p:sp>
        <p:nvSpPr>
          <p:cNvPr id="8" name="Rechteck: abgerundete Ecken 7">
            <a:extLst>
              <a:ext uri="{FF2B5EF4-FFF2-40B4-BE49-F238E27FC236}">
                <a16:creationId xmlns:a16="http://schemas.microsoft.com/office/drawing/2014/main" id="{803D866C-FD92-2CE0-3565-8CA99529DF80}"/>
              </a:ext>
            </a:extLst>
          </p:cNvPr>
          <p:cNvSpPr/>
          <p:nvPr/>
        </p:nvSpPr>
        <p:spPr>
          <a:xfrm>
            <a:off x="5661144" y="5523284"/>
            <a:ext cx="952262" cy="916831"/>
          </a:xfrm>
          <a:prstGeom prst="roundRect">
            <a:avLst/>
          </a:prstGeom>
          <a:solidFill>
            <a:srgbClr val="355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abgerundete Ecken 11">
            <a:extLst>
              <a:ext uri="{FF2B5EF4-FFF2-40B4-BE49-F238E27FC236}">
                <a16:creationId xmlns:a16="http://schemas.microsoft.com/office/drawing/2014/main" id="{942396FE-A4F5-E27C-1268-AD2DFB641ECC}"/>
              </a:ext>
            </a:extLst>
          </p:cNvPr>
          <p:cNvSpPr/>
          <p:nvPr/>
        </p:nvSpPr>
        <p:spPr>
          <a:xfrm>
            <a:off x="587084" y="2866574"/>
            <a:ext cx="952262" cy="916831"/>
          </a:xfrm>
          <a:prstGeom prst="roundRect">
            <a:avLst/>
          </a:prstGeom>
          <a:solidFill>
            <a:srgbClr val="3552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1" name="Grafik 20" descr="Sperren mit einfarbiger Füllung">
            <a:extLst>
              <a:ext uri="{FF2B5EF4-FFF2-40B4-BE49-F238E27FC236}">
                <a16:creationId xmlns:a16="http://schemas.microsoft.com/office/drawing/2014/main" id="{7163F82B-02AA-9EC7-737A-3E2D25AFB7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7862" y="5602286"/>
            <a:ext cx="758825" cy="758825"/>
          </a:xfrm>
          <a:prstGeom prst="rect">
            <a:avLst/>
          </a:prstGeom>
        </p:spPr>
      </p:pic>
      <p:pic>
        <p:nvPicPr>
          <p:cNvPr id="23" name="Grafik 22" descr="Entsperren mit einfarbiger Füllung">
            <a:extLst>
              <a:ext uri="{FF2B5EF4-FFF2-40B4-BE49-F238E27FC236}">
                <a16:creationId xmlns:a16="http://schemas.microsoft.com/office/drawing/2014/main" id="{15976D77-3D74-BE24-3724-BD0A6FAB03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939" y="2969713"/>
            <a:ext cx="710552" cy="710552"/>
          </a:xfrm>
          <a:prstGeom prst="rect">
            <a:avLst/>
          </a:prstGeom>
        </p:spPr>
      </p:pic>
    </p:spTree>
    <p:extLst>
      <p:ext uri="{BB962C8B-B14F-4D97-AF65-F5344CB8AC3E}">
        <p14:creationId xmlns:p14="http://schemas.microsoft.com/office/powerpoint/2010/main" val="29216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heme/theme1.xml><?xml version="1.0" encoding="utf-8"?>
<a:theme xmlns:a="http://schemas.openxmlformats.org/drawingml/2006/main" name="2_SWmS_PPT_140804">
  <a:themeElements>
    <a:clrScheme name="SWmS">
      <a:dk1>
        <a:srgbClr val="35528C"/>
      </a:dk1>
      <a:lt1>
        <a:srgbClr val="35528C"/>
      </a:lt1>
      <a:dk2>
        <a:srgbClr val="FFFFFF"/>
      </a:dk2>
      <a:lt2>
        <a:srgbClr val="FFFFFF"/>
      </a:lt2>
      <a:accent1>
        <a:srgbClr val="F25C05"/>
      </a:accent1>
      <a:accent2>
        <a:srgbClr val="970F1E"/>
      </a:accent2>
      <a:accent3>
        <a:srgbClr val="35528C"/>
      </a:accent3>
      <a:accent4>
        <a:srgbClr val="27CDF2"/>
      </a:accent4>
      <a:accent5>
        <a:srgbClr val="48CC5A"/>
      </a:accent5>
      <a:accent6>
        <a:srgbClr val="FFFFFF"/>
      </a:accent6>
      <a:hlink>
        <a:srgbClr val="F25C05"/>
      </a:hlink>
      <a:folHlink>
        <a:srgbClr val="3552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 rIns="91440" bIns="45720" rtlCol="0" anchor="t">
        <a:noAutofit/>
      </a:bodyPr>
      <a:lstStyle>
        <a:defPPr marL="0" marR="0" indent="0" algn="l" defTabSz="914400" rtl="0" eaLnBrk="1" fontAlgn="auto" latinLnBrk="0" hangingPunct="1">
          <a:lnSpc>
            <a:spcPct val="100000"/>
          </a:lnSpc>
          <a:spcBef>
            <a:spcPct val="0"/>
          </a:spcBef>
          <a:spcAft>
            <a:spcPts val="0"/>
          </a:spcAft>
          <a:buClrTx/>
          <a:buSzTx/>
          <a:buFontTx/>
          <a:buNone/>
          <a:tabLst>
            <a:tab pos="1162050" algn="l"/>
          </a:tabLst>
          <a:defRPr kumimoji="0" sz="4800" b="1" i="0" u="none" strike="noStrike" kern="1200" cap="none" spc="0" normalizeH="0" baseline="0" noProof="0" dirty="0" smtClean="0">
            <a:ln>
              <a:noFill/>
            </a:ln>
            <a:solidFill>
              <a:schemeClr val="bg2"/>
            </a:solidFill>
            <a:effectLst/>
            <a:uLnTx/>
            <a:uFillTx/>
            <a:latin typeface="+mj-lt"/>
            <a:ea typeface="+mj-ea"/>
            <a:cs typeface="+mj-cs"/>
          </a:defRPr>
        </a:defPPr>
      </a:lstStyle>
    </a:txDef>
  </a:objectDefaults>
  <a:extraClrSchemeLst/>
  <a:extLst>
    <a:ext uri="{05A4C25C-085E-4340-85A3-A5531E510DB2}">
      <thm15:themeFamily xmlns:thm15="http://schemas.microsoft.com/office/thememl/2012/main" name="Master SWmS 16-9.pptx" id="{3EA50829-6D06-49CC-9F1D-0D8D142B4C66}" vid="{09609F97-F78D-4DED-9029-A05EDEF220EB}"/>
    </a:ext>
  </a:extLst>
</a:theme>
</file>

<file path=ppt/theme/theme2.xml><?xml version="1.0" encoding="utf-8"?>
<a:theme xmlns:a="http://schemas.openxmlformats.org/drawingml/2006/main" name="1_SWmS_PPT_140804">
  <a:themeElements>
    <a:clrScheme name="SWmS">
      <a:dk1>
        <a:srgbClr val="35528C"/>
      </a:dk1>
      <a:lt1>
        <a:srgbClr val="35528C"/>
      </a:lt1>
      <a:dk2>
        <a:srgbClr val="FFFFFF"/>
      </a:dk2>
      <a:lt2>
        <a:srgbClr val="FFFFFF"/>
      </a:lt2>
      <a:accent1>
        <a:srgbClr val="F25C05"/>
      </a:accent1>
      <a:accent2>
        <a:srgbClr val="970F1E"/>
      </a:accent2>
      <a:accent3>
        <a:srgbClr val="35528C"/>
      </a:accent3>
      <a:accent4>
        <a:srgbClr val="27CDF2"/>
      </a:accent4>
      <a:accent5>
        <a:srgbClr val="48CC5A"/>
      </a:accent5>
      <a:accent6>
        <a:srgbClr val="FFFFFF"/>
      </a:accent6>
      <a:hlink>
        <a:srgbClr val="F25C05"/>
      </a:hlink>
      <a:folHlink>
        <a:srgbClr val="3552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 rIns="91440" bIns="45720" rtlCol="0" anchor="t">
        <a:noAutofit/>
      </a:bodyPr>
      <a:lstStyle>
        <a:defPPr marL="0" marR="0" indent="0" algn="l" defTabSz="914400" rtl="0" eaLnBrk="1" fontAlgn="auto" latinLnBrk="0" hangingPunct="1">
          <a:lnSpc>
            <a:spcPct val="100000"/>
          </a:lnSpc>
          <a:spcBef>
            <a:spcPct val="0"/>
          </a:spcBef>
          <a:spcAft>
            <a:spcPts val="0"/>
          </a:spcAft>
          <a:buClrTx/>
          <a:buSzTx/>
          <a:buFontTx/>
          <a:buNone/>
          <a:tabLst>
            <a:tab pos="1162050" algn="l"/>
          </a:tabLst>
          <a:defRPr kumimoji="0" sz="4800" b="1" i="0" u="none" strike="noStrike" kern="1200" cap="none" spc="0" normalizeH="0" baseline="0" noProof="0" dirty="0" smtClean="0">
            <a:ln>
              <a:noFill/>
            </a:ln>
            <a:solidFill>
              <a:schemeClr val="bg2"/>
            </a:solidFill>
            <a:effectLst/>
            <a:uLnTx/>
            <a:uFillTx/>
            <a:latin typeface="+mj-lt"/>
            <a:ea typeface="+mj-ea"/>
            <a:cs typeface="+mj-cs"/>
          </a:defRPr>
        </a:defPPr>
      </a:lstStyle>
    </a:txDef>
  </a:objectDefaults>
  <a:extraClrSchemeLst/>
  <a:extLst>
    <a:ext uri="{05A4C25C-085E-4340-85A3-A5531E510DB2}">
      <thm15:themeFamily xmlns:thm15="http://schemas.microsoft.com/office/thememl/2012/main" name="Master SWmS 16-9.pptx" id="{3EA50829-6D06-49CC-9F1D-0D8D142B4C66}" vid="{5ED73836-580E-4C6A-9B28-4B1E45383597}"/>
    </a:ext>
  </a:extLst>
</a:theme>
</file>

<file path=ppt/theme/theme3.xml><?xml version="1.0" encoding="utf-8"?>
<a:theme xmlns:a="http://schemas.openxmlformats.org/drawingml/2006/main" name="2_SWmS_PPT_140804">
  <a:themeElements>
    <a:clrScheme name="SWmS">
      <a:dk1>
        <a:srgbClr val="35528C"/>
      </a:dk1>
      <a:lt1>
        <a:srgbClr val="35528C"/>
      </a:lt1>
      <a:dk2>
        <a:srgbClr val="FFFFFF"/>
      </a:dk2>
      <a:lt2>
        <a:srgbClr val="FFFFFF"/>
      </a:lt2>
      <a:accent1>
        <a:srgbClr val="F25C05"/>
      </a:accent1>
      <a:accent2>
        <a:srgbClr val="970F1E"/>
      </a:accent2>
      <a:accent3>
        <a:srgbClr val="35528C"/>
      </a:accent3>
      <a:accent4>
        <a:srgbClr val="27CDF2"/>
      </a:accent4>
      <a:accent5>
        <a:srgbClr val="48CC5A"/>
      </a:accent5>
      <a:accent6>
        <a:srgbClr val="FFFFFF"/>
      </a:accent6>
      <a:hlink>
        <a:srgbClr val="F25C05"/>
      </a:hlink>
      <a:folHlink>
        <a:srgbClr val="3552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0" tIns="45720" rIns="91440" bIns="45720" rtlCol="0" anchor="t">
        <a:noAutofit/>
      </a:bodyPr>
      <a:lstStyle>
        <a:defPPr marL="0" marR="0" indent="0" algn="l" defTabSz="914400" rtl="0" eaLnBrk="1" fontAlgn="auto" latinLnBrk="0" hangingPunct="1">
          <a:lnSpc>
            <a:spcPct val="100000"/>
          </a:lnSpc>
          <a:spcBef>
            <a:spcPct val="0"/>
          </a:spcBef>
          <a:spcAft>
            <a:spcPts val="0"/>
          </a:spcAft>
          <a:buClrTx/>
          <a:buSzTx/>
          <a:buFontTx/>
          <a:buNone/>
          <a:tabLst>
            <a:tab pos="1162050" algn="l"/>
          </a:tabLst>
          <a:defRPr kumimoji="0" sz="4800" b="1" i="0" u="none" strike="noStrike" kern="1200" cap="none" spc="0" normalizeH="0" baseline="0" noProof="0" dirty="0" smtClean="0">
            <a:ln>
              <a:noFill/>
            </a:ln>
            <a:solidFill>
              <a:schemeClr val="bg2"/>
            </a:solidFill>
            <a:effectLst/>
            <a:uLnTx/>
            <a:uFillTx/>
            <a:latin typeface="+mj-lt"/>
            <a:ea typeface="+mj-ea"/>
            <a:cs typeface="+mj-cs"/>
          </a:defRPr>
        </a:defPPr>
      </a:lstStyle>
    </a:txDef>
  </a:objectDefaults>
  <a:extraClrSchemeLst/>
  <a:extLst>
    <a:ext uri="{05A4C25C-085E-4340-85A3-A5531E510DB2}">
      <thm15:themeFamily xmlns:thm15="http://schemas.microsoft.com/office/thememl/2012/main" name="Master SWmS.potx" id="{C0DDCFD8-9E65-4F7A-88A9-B182FE7748A5}" vid="{AB878B17-3BB3-480D-A270-8FEE90993D4C}"/>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SWmS 16-9</Template>
  <TotalTime>0</TotalTime>
  <Words>1025</Words>
  <Application>Microsoft Office PowerPoint</Application>
  <PresentationFormat>Breitbild</PresentationFormat>
  <Paragraphs>144</Paragraphs>
  <Slides>23</Slides>
  <Notes>23</Notes>
  <HiddenSlides>1</HiddenSlides>
  <MMClips>1</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23</vt:i4>
      </vt:variant>
    </vt:vector>
  </HeadingPairs>
  <TitlesOfParts>
    <vt:vector size="32" baseType="lpstr">
      <vt:lpstr>Arial</vt:lpstr>
      <vt:lpstr>Calibri</vt:lpstr>
      <vt:lpstr>Calibri Light</vt:lpstr>
      <vt:lpstr>Franklin Gothic Book</vt:lpstr>
      <vt:lpstr>Symbol</vt:lpstr>
      <vt:lpstr>Wingdings</vt:lpstr>
      <vt:lpstr>2_SWmS_PPT_140804</vt:lpstr>
      <vt:lpstr>1_SWmS_PPT_140804</vt:lpstr>
      <vt:lpstr>2_SWmS_PPT_140804</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Burghardt, Marcel (SRH Fernhochschule Student)</dc:creator>
  <cp:lastModifiedBy>Mirjam Gall</cp:lastModifiedBy>
  <cp:revision>154</cp:revision>
  <dcterms:created xsi:type="dcterms:W3CDTF">2018-12-14T21:20:18Z</dcterms:created>
  <dcterms:modified xsi:type="dcterms:W3CDTF">2025-07-29T12:29:48Z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3d13871-04ca-409e-a995-eb251e2693ca_Enabled">
    <vt:lpwstr>true</vt:lpwstr>
  </property>
  <property fmtid="{D5CDD505-2E9C-101B-9397-08002B2CF9AE}" pid="3" name="MSIP_Label_33d13871-04ca-409e-a995-eb251e2693ca_SetDate">
    <vt:lpwstr>2024-10-28T10:09:09Z</vt:lpwstr>
  </property>
  <property fmtid="{D5CDD505-2E9C-101B-9397-08002B2CF9AE}" pid="4" name="MSIP_Label_33d13871-04ca-409e-a995-eb251e2693ca_Method">
    <vt:lpwstr>Standard</vt:lpwstr>
  </property>
  <property fmtid="{D5CDD505-2E9C-101B-9397-08002B2CF9AE}" pid="5" name="MSIP_Label_33d13871-04ca-409e-a995-eb251e2693ca_Name">
    <vt:lpwstr>Intern</vt:lpwstr>
  </property>
  <property fmtid="{D5CDD505-2E9C-101B-9397-08002B2CF9AE}" pid="6" name="MSIP_Label_33d13871-04ca-409e-a995-eb251e2693ca_SiteId">
    <vt:lpwstr>7e7ffc63-c878-4435-afb3-23547295f6e3</vt:lpwstr>
  </property>
  <property fmtid="{D5CDD505-2E9C-101B-9397-08002B2CF9AE}" pid="7" name="MSIP_Label_33d13871-04ca-409e-a995-eb251e2693ca_ActionId">
    <vt:lpwstr>dce45a62-8be4-4223-93dc-913488edb649</vt:lpwstr>
  </property>
  <property fmtid="{D5CDD505-2E9C-101B-9397-08002B2CF9AE}" pid="8" name="MSIP_Label_33d13871-04ca-409e-a995-eb251e2693ca_ContentBits">
    <vt:lpwstr>0</vt:lpwstr>
  </property>
</Properties>
</file>